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310" r:id="rId2"/>
    <p:sldId id="311" r:id="rId3"/>
    <p:sldId id="268" r:id="rId4"/>
    <p:sldId id="296" r:id="rId5"/>
    <p:sldId id="312" r:id="rId6"/>
    <p:sldId id="313" r:id="rId7"/>
    <p:sldId id="314" r:id="rId8"/>
    <p:sldId id="315" r:id="rId9"/>
    <p:sldId id="316" r:id="rId10"/>
    <p:sldId id="317" r:id="rId11"/>
    <p:sldId id="319" r:id="rId12"/>
    <p:sldId id="320" r:id="rId13"/>
    <p:sldId id="318" r:id="rId14"/>
    <p:sldId id="323" r:id="rId15"/>
    <p:sldId id="322" r:id="rId16"/>
    <p:sldId id="324" r:id="rId17"/>
    <p:sldId id="326" r:id="rId18"/>
    <p:sldId id="327" r:id="rId19"/>
    <p:sldId id="328" r:id="rId20"/>
    <p:sldId id="325" r:id="rId21"/>
    <p:sldId id="329" r:id="rId22"/>
    <p:sldId id="33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6BBC14-372D-42CB-B094-109D1A7D5582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AA6B91-1372-4F70-86D3-365EA06CE6FE}">
      <dgm:prSet phldrT="[Текст]" custT="1"/>
      <dgm:spPr/>
      <dgm:t>
        <a:bodyPr/>
        <a:lstStyle/>
        <a:p>
          <a:r>
            <a:rPr lang="ru-RU" sz="4000" dirty="0" smtClean="0"/>
            <a:t>Деятельность</a:t>
          </a:r>
          <a:endParaRPr lang="ru-RU" sz="2800" dirty="0"/>
        </a:p>
      </dgm:t>
    </dgm:pt>
    <dgm:pt modelId="{2D5FE965-91F9-4FA7-98B3-10DF8A68D3B7}" type="parTrans" cxnId="{32BE9765-4FB2-4495-876E-86608EA3F822}">
      <dgm:prSet/>
      <dgm:spPr/>
      <dgm:t>
        <a:bodyPr/>
        <a:lstStyle/>
        <a:p>
          <a:endParaRPr lang="ru-RU" sz="2800"/>
        </a:p>
      </dgm:t>
    </dgm:pt>
    <dgm:pt modelId="{C5C263E9-EEB0-4960-8EDA-89D1D9CDE0DB}" type="sibTrans" cxnId="{32BE9765-4FB2-4495-876E-86608EA3F822}">
      <dgm:prSet/>
      <dgm:spPr/>
      <dgm:t>
        <a:bodyPr/>
        <a:lstStyle/>
        <a:p>
          <a:endParaRPr lang="ru-RU" sz="2800"/>
        </a:p>
      </dgm:t>
    </dgm:pt>
    <dgm:pt modelId="{9B5EF81A-EA1A-4FF7-A4C1-12C24BB55455}">
      <dgm:prSet phldrT="[Текст]" phldr="1" custT="1"/>
      <dgm:spPr/>
      <dgm:t>
        <a:bodyPr/>
        <a:lstStyle/>
        <a:p>
          <a:endParaRPr lang="ru-RU" sz="2400"/>
        </a:p>
      </dgm:t>
    </dgm:pt>
    <dgm:pt modelId="{656CCF27-7D8D-4456-9BDF-558287B9ED1F}" type="parTrans" cxnId="{2E187A4D-A456-4A18-AA1E-D9E6DBE0F539}">
      <dgm:prSet/>
      <dgm:spPr/>
      <dgm:t>
        <a:bodyPr/>
        <a:lstStyle/>
        <a:p>
          <a:endParaRPr lang="ru-RU" sz="2800"/>
        </a:p>
      </dgm:t>
    </dgm:pt>
    <dgm:pt modelId="{36394A23-760C-41D7-8079-13983F21FAED}" type="sibTrans" cxnId="{2E187A4D-A456-4A18-AA1E-D9E6DBE0F539}">
      <dgm:prSet/>
      <dgm:spPr/>
      <dgm:t>
        <a:bodyPr/>
        <a:lstStyle/>
        <a:p>
          <a:endParaRPr lang="ru-RU" sz="2800"/>
        </a:p>
      </dgm:t>
    </dgm:pt>
    <dgm:pt modelId="{AD22FBCC-603A-4D8C-8886-435872512A60}">
      <dgm:prSet phldrT="[Текст]" custT="1"/>
      <dgm:spPr/>
      <dgm:t>
        <a:bodyPr/>
        <a:lstStyle/>
        <a:p>
          <a:r>
            <a:rPr lang="ru-RU" sz="4000" dirty="0" smtClean="0"/>
            <a:t>Учебная деятельность</a:t>
          </a:r>
          <a:endParaRPr lang="ru-RU" sz="4000" dirty="0"/>
        </a:p>
      </dgm:t>
    </dgm:pt>
    <dgm:pt modelId="{6FDB3082-9CBC-4056-8DAD-BECC54F9E5A5}" type="parTrans" cxnId="{B94248A4-73B0-4050-BAB9-A8F9BD4CFB47}">
      <dgm:prSet/>
      <dgm:spPr/>
      <dgm:t>
        <a:bodyPr/>
        <a:lstStyle/>
        <a:p>
          <a:endParaRPr lang="ru-RU" sz="2800"/>
        </a:p>
      </dgm:t>
    </dgm:pt>
    <dgm:pt modelId="{1EBF3BD8-FE19-4E08-A9BE-614D7679FB07}" type="sibTrans" cxnId="{B94248A4-73B0-4050-BAB9-A8F9BD4CFB47}">
      <dgm:prSet/>
      <dgm:spPr/>
      <dgm:t>
        <a:bodyPr/>
        <a:lstStyle/>
        <a:p>
          <a:endParaRPr lang="ru-RU" sz="2800"/>
        </a:p>
      </dgm:t>
    </dgm:pt>
    <dgm:pt modelId="{0046882D-ED03-4C9F-85F5-EB6376CBED49}">
      <dgm:prSet phldrT="[Текст]" phldr="1" custT="1"/>
      <dgm:spPr/>
      <dgm:t>
        <a:bodyPr/>
        <a:lstStyle/>
        <a:p>
          <a:endParaRPr lang="ru-RU" sz="2800" dirty="0"/>
        </a:p>
      </dgm:t>
    </dgm:pt>
    <dgm:pt modelId="{3D2A45EF-B972-466C-BE35-23707D73521B}" type="parTrans" cxnId="{A24CD514-6787-4DA2-9B9D-4A791ECDA2C9}">
      <dgm:prSet/>
      <dgm:spPr/>
      <dgm:t>
        <a:bodyPr/>
        <a:lstStyle/>
        <a:p>
          <a:endParaRPr lang="ru-RU" sz="2800"/>
        </a:p>
      </dgm:t>
    </dgm:pt>
    <dgm:pt modelId="{FE98F164-DCD3-4D74-BF9D-C5BCB9ABB9CD}" type="sibTrans" cxnId="{A24CD514-6787-4DA2-9B9D-4A791ECDA2C9}">
      <dgm:prSet/>
      <dgm:spPr/>
      <dgm:t>
        <a:bodyPr/>
        <a:lstStyle/>
        <a:p>
          <a:endParaRPr lang="ru-RU" sz="2800"/>
        </a:p>
      </dgm:t>
    </dgm:pt>
    <dgm:pt modelId="{8719915D-C02C-4C38-B307-D76211F3F9EC}">
      <dgm:prSet phldrT="[Текст]" phldr="1" custT="1"/>
      <dgm:spPr/>
      <dgm:t>
        <a:bodyPr/>
        <a:lstStyle/>
        <a:p>
          <a:endParaRPr lang="ru-RU" sz="2400" dirty="0"/>
        </a:p>
      </dgm:t>
    </dgm:pt>
    <dgm:pt modelId="{181D0B9D-E947-4B44-83A0-6FA41D9B23EC}" type="parTrans" cxnId="{B9E99315-C235-48DC-8B7C-ED4FF1A7438E}">
      <dgm:prSet/>
      <dgm:spPr/>
      <dgm:t>
        <a:bodyPr/>
        <a:lstStyle/>
        <a:p>
          <a:endParaRPr lang="ru-RU" sz="2800"/>
        </a:p>
      </dgm:t>
    </dgm:pt>
    <dgm:pt modelId="{CE398A2C-A036-4776-BFCC-1EED711DA582}" type="sibTrans" cxnId="{B9E99315-C235-48DC-8B7C-ED4FF1A7438E}">
      <dgm:prSet/>
      <dgm:spPr/>
      <dgm:t>
        <a:bodyPr/>
        <a:lstStyle/>
        <a:p>
          <a:endParaRPr lang="ru-RU" sz="2800"/>
        </a:p>
      </dgm:t>
    </dgm:pt>
    <dgm:pt modelId="{2973FE13-E670-467F-A308-F58BD1396FBC}">
      <dgm:prSet phldrT="[Текст]" custT="1"/>
      <dgm:spPr/>
      <dgm:t>
        <a:bodyPr/>
        <a:lstStyle/>
        <a:p>
          <a:r>
            <a:rPr lang="ru-RU" sz="4000" dirty="0" smtClean="0"/>
            <a:t>Учебное действие</a:t>
          </a:r>
          <a:endParaRPr lang="ru-RU" sz="4000" dirty="0"/>
        </a:p>
      </dgm:t>
    </dgm:pt>
    <dgm:pt modelId="{BE552118-FB88-4483-BCD9-DB1CC675C8DF}" type="parTrans" cxnId="{12A4F584-5316-4BD9-8E9F-6439138D064B}">
      <dgm:prSet/>
      <dgm:spPr/>
      <dgm:t>
        <a:bodyPr/>
        <a:lstStyle/>
        <a:p>
          <a:endParaRPr lang="ru-RU" sz="2800"/>
        </a:p>
      </dgm:t>
    </dgm:pt>
    <dgm:pt modelId="{2FF2FC1A-A03A-4125-B4D6-4E24A8D3F8F6}" type="sibTrans" cxnId="{12A4F584-5316-4BD9-8E9F-6439138D064B}">
      <dgm:prSet/>
      <dgm:spPr/>
      <dgm:t>
        <a:bodyPr/>
        <a:lstStyle/>
        <a:p>
          <a:endParaRPr lang="ru-RU" sz="2800"/>
        </a:p>
      </dgm:t>
    </dgm:pt>
    <dgm:pt modelId="{2F37F4B1-F322-4B38-9A1B-EA6787263F3B}">
      <dgm:prSet phldrT="[Текст]" phldr="1" custT="1"/>
      <dgm:spPr/>
      <dgm:t>
        <a:bodyPr/>
        <a:lstStyle/>
        <a:p>
          <a:endParaRPr lang="ru-RU" sz="2400"/>
        </a:p>
      </dgm:t>
    </dgm:pt>
    <dgm:pt modelId="{D866AF48-07EC-42B1-9C39-CF7D4A47F6D8}" type="parTrans" cxnId="{506FF2F2-9F39-41CE-AAA6-CD81206CF6A6}">
      <dgm:prSet/>
      <dgm:spPr/>
      <dgm:t>
        <a:bodyPr/>
        <a:lstStyle/>
        <a:p>
          <a:endParaRPr lang="ru-RU" sz="2800"/>
        </a:p>
      </dgm:t>
    </dgm:pt>
    <dgm:pt modelId="{646E5F52-0D16-407A-8D1C-CEFE1159FC88}" type="sibTrans" cxnId="{506FF2F2-9F39-41CE-AAA6-CD81206CF6A6}">
      <dgm:prSet/>
      <dgm:spPr/>
      <dgm:t>
        <a:bodyPr/>
        <a:lstStyle/>
        <a:p>
          <a:endParaRPr lang="ru-RU" sz="2800"/>
        </a:p>
      </dgm:t>
    </dgm:pt>
    <dgm:pt modelId="{BF0446E1-9D1E-436F-96E2-36AB782D12AE}">
      <dgm:prSet phldrT="[Текст]" phldr="1" custT="1"/>
      <dgm:spPr/>
      <dgm:t>
        <a:bodyPr/>
        <a:lstStyle/>
        <a:p>
          <a:endParaRPr lang="ru-RU" sz="2400" dirty="0"/>
        </a:p>
      </dgm:t>
    </dgm:pt>
    <dgm:pt modelId="{CD6833F8-CF73-4527-907E-4208832CF921}" type="parTrans" cxnId="{594F527A-3AA1-4199-96D5-6BE89F08B3BE}">
      <dgm:prSet/>
      <dgm:spPr/>
      <dgm:t>
        <a:bodyPr/>
        <a:lstStyle/>
        <a:p>
          <a:endParaRPr lang="ru-RU" sz="2800"/>
        </a:p>
      </dgm:t>
    </dgm:pt>
    <dgm:pt modelId="{03471218-2542-4072-972E-C91172598702}" type="sibTrans" cxnId="{594F527A-3AA1-4199-96D5-6BE89F08B3BE}">
      <dgm:prSet/>
      <dgm:spPr/>
      <dgm:t>
        <a:bodyPr/>
        <a:lstStyle/>
        <a:p>
          <a:endParaRPr lang="ru-RU" sz="2800"/>
        </a:p>
      </dgm:t>
    </dgm:pt>
    <dgm:pt modelId="{77A20491-9F1B-4D3C-B04A-D0F9D9033AEF}">
      <dgm:prSet custT="1"/>
      <dgm:spPr/>
      <dgm:t>
        <a:bodyPr/>
        <a:lstStyle/>
        <a:p>
          <a:r>
            <a:rPr lang="ru-RU" sz="4000" dirty="0" smtClean="0"/>
            <a:t>Универсальное учебное действие</a:t>
          </a:r>
          <a:endParaRPr lang="ru-RU" sz="4000" dirty="0"/>
        </a:p>
      </dgm:t>
    </dgm:pt>
    <dgm:pt modelId="{408A4C75-EF91-4EB3-AC76-F0E118A014D8}" type="parTrans" cxnId="{03696124-34DE-478F-A50C-FF0F6E0CB8DD}">
      <dgm:prSet/>
      <dgm:spPr/>
      <dgm:t>
        <a:bodyPr/>
        <a:lstStyle/>
        <a:p>
          <a:endParaRPr lang="ru-RU" sz="2800"/>
        </a:p>
      </dgm:t>
    </dgm:pt>
    <dgm:pt modelId="{05571972-895E-4398-8A76-998E88D839BE}" type="sibTrans" cxnId="{03696124-34DE-478F-A50C-FF0F6E0CB8DD}">
      <dgm:prSet/>
      <dgm:spPr/>
      <dgm:t>
        <a:bodyPr/>
        <a:lstStyle/>
        <a:p>
          <a:endParaRPr lang="ru-RU" sz="2800"/>
        </a:p>
      </dgm:t>
    </dgm:pt>
    <dgm:pt modelId="{48F75797-F980-404A-9838-F51EF4AC8C48}" type="pres">
      <dgm:prSet presAssocID="{346BBC14-372D-42CB-B094-109D1A7D558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D7FE22-DC7A-41E9-85A6-59479B2B88DD}" type="pres">
      <dgm:prSet presAssocID="{22AA6B91-1372-4F70-86D3-365EA06CE6FE}" presName="comp" presStyleCnt="0"/>
      <dgm:spPr/>
    </dgm:pt>
    <dgm:pt modelId="{386C08A6-607B-4508-AEE8-70C944F24593}" type="pres">
      <dgm:prSet presAssocID="{22AA6B91-1372-4F70-86D3-365EA06CE6FE}" presName="box" presStyleLbl="node1" presStyleIdx="0" presStyleCnt="4"/>
      <dgm:spPr/>
      <dgm:t>
        <a:bodyPr/>
        <a:lstStyle/>
        <a:p>
          <a:endParaRPr lang="ru-RU"/>
        </a:p>
      </dgm:t>
    </dgm:pt>
    <dgm:pt modelId="{B0BF3420-7459-4E52-8308-1E832F567468}" type="pres">
      <dgm:prSet presAssocID="{22AA6B91-1372-4F70-86D3-365EA06CE6FE}" presName="img" presStyleLbl="fgImgPlace1" presStyleIdx="0" presStyleCnt="4"/>
      <dgm:spPr/>
    </dgm:pt>
    <dgm:pt modelId="{FFCD785C-F193-4297-ACA0-EECF6693FCF8}" type="pres">
      <dgm:prSet presAssocID="{22AA6B91-1372-4F70-86D3-365EA06CE6FE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809A52-C3C8-4CE0-A1E1-62356665AAF4}" type="pres">
      <dgm:prSet presAssocID="{C5C263E9-EEB0-4960-8EDA-89D1D9CDE0DB}" presName="spacer" presStyleCnt="0"/>
      <dgm:spPr/>
    </dgm:pt>
    <dgm:pt modelId="{236EEAA4-ED35-4FB2-BBAE-C88A3FF92DD5}" type="pres">
      <dgm:prSet presAssocID="{AD22FBCC-603A-4D8C-8886-435872512A60}" presName="comp" presStyleCnt="0"/>
      <dgm:spPr/>
    </dgm:pt>
    <dgm:pt modelId="{517BA1FC-B8D0-4A5C-A95F-75C47378A627}" type="pres">
      <dgm:prSet presAssocID="{AD22FBCC-603A-4D8C-8886-435872512A60}" presName="box" presStyleLbl="node1" presStyleIdx="1" presStyleCnt="4"/>
      <dgm:spPr/>
      <dgm:t>
        <a:bodyPr/>
        <a:lstStyle/>
        <a:p>
          <a:endParaRPr lang="ru-RU"/>
        </a:p>
      </dgm:t>
    </dgm:pt>
    <dgm:pt modelId="{D4D7CE02-642B-4A0A-B0E2-79C17B59889B}" type="pres">
      <dgm:prSet presAssocID="{AD22FBCC-603A-4D8C-8886-435872512A60}" presName="img" presStyleLbl="fgImgPlace1" presStyleIdx="1" presStyleCnt="4"/>
      <dgm:spPr/>
    </dgm:pt>
    <dgm:pt modelId="{2F23743A-3882-4287-97CF-5F6DD785AF67}" type="pres">
      <dgm:prSet presAssocID="{AD22FBCC-603A-4D8C-8886-435872512A60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9172D-EAF9-4450-B8F4-C7F2420BB077}" type="pres">
      <dgm:prSet presAssocID="{1EBF3BD8-FE19-4E08-A9BE-614D7679FB07}" presName="spacer" presStyleCnt="0"/>
      <dgm:spPr/>
    </dgm:pt>
    <dgm:pt modelId="{9C27BDE8-B44C-478B-840E-3A43C44FC0AD}" type="pres">
      <dgm:prSet presAssocID="{2973FE13-E670-467F-A308-F58BD1396FBC}" presName="comp" presStyleCnt="0"/>
      <dgm:spPr/>
    </dgm:pt>
    <dgm:pt modelId="{85582C46-48F0-4003-B965-2EB4B762DFD7}" type="pres">
      <dgm:prSet presAssocID="{2973FE13-E670-467F-A308-F58BD1396FBC}" presName="box" presStyleLbl="node1" presStyleIdx="2" presStyleCnt="4"/>
      <dgm:spPr/>
      <dgm:t>
        <a:bodyPr/>
        <a:lstStyle/>
        <a:p>
          <a:endParaRPr lang="ru-RU"/>
        </a:p>
      </dgm:t>
    </dgm:pt>
    <dgm:pt modelId="{B17A3ADD-D4E8-496F-9A38-4D2B1C7E6D3B}" type="pres">
      <dgm:prSet presAssocID="{2973FE13-E670-467F-A308-F58BD1396FBC}" presName="img" presStyleLbl="fgImgPlace1" presStyleIdx="2" presStyleCnt="4"/>
      <dgm:spPr/>
    </dgm:pt>
    <dgm:pt modelId="{3B41FC83-25A9-4CCF-A505-0EFCB9B1595B}" type="pres">
      <dgm:prSet presAssocID="{2973FE13-E670-467F-A308-F58BD1396FBC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CE00A-9460-4910-87A4-81C938239954}" type="pres">
      <dgm:prSet presAssocID="{2FF2FC1A-A03A-4125-B4D6-4E24A8D3F8F6}" presName="spacer" presStyleCnt="0"/>
      <dgm:spPr/>
    </dgm:pt>
    <dgm:pt modelId="{E45EF6B3-1BF0-4B8B-B639-4092A7DA13B4}" type="pres">
      <dgm:prSet presAssocID="{77A20491-9F1B-4D3C-B04A-D0F9D9033AEF}" presName="comp" presStyleCnt="0"/>
      <dgm:spPr/>
    </dgm:pt>
    <dgm:pt modelId="{7B546A0F-3C98-497E-A075-17B5BB726A5E}" type="pres">
      <dgm:prSet presAssocID="{77A20491-9F1B-4D3C-B04A-D0F9D9033AEF}" presName="box" presStyleLbl="node1" presStyleIdx="3" presStyleCnt="4"/>
      <dgm:spPr/>
      <dgm:t>
        <a:bodyPr/>
        <a:lstStyle/>
        <a:p>
          <a:endParaRPr lang="ru-RU"/>
        </a:p>
      </dgm:t>
    </dgm:pt>
    <dgm:pt modelId="{C3116A95-7435-4603-9A95-4995749D6930}" type="pres">
      <dgm:prSet presAssocID="{77A20491-9F1B-4D3C-B04A-D0F9D9033AEF}" presName="img" presStyleLbl="fgImgPlace1" presStyleIdx="3" presStyleCnt="4"/>
      <dgm:spPr/>
    </dgm:pt>
    <dgm:pt modelId="{B1B4205F-BCFF-459F-9392-EEE5F56A8FA7}" type="pres">
      <dgm:prSet presAssocID="{77A20491-9F1B-4D3C-B04A-D0F9D9033AEF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E3AB2C-E4A7-4281-BBD2-D359190C9B8E}" type="presOf" srcId="{0046882D-ED03-4C9F-85F5-EB6376CBED49}" destId="{517BA1FC-B8D0-4A5C-A95F-75C47378A627}" srcOrd="0" destOrd="1" presId="urn:microsoft.com/office/officeart/2005/8/layout/vList4#1"/>
    <dgm:cxn modelId="{0C2B0FA3-B341-4CEA-A559-034C478E303C}" type="presOf" srcId="{346BBC14-372D-42CB-B094-109D1A7D5582}" destId="{48F75797-F980-404A-9838-F51EF4AC8C48}" srcOrd="0" destOrd="0" presId="urn:microsoft.com/office/officeart/2005/8/layout/vList4#1"/>
    <dgm:cxn modelId="{506FF2F2-9F39-41CE-AAA6-CD81206CF6A6}" srcId="{2973FE13-E670-467F-A308-F58BD1396FBC}" destId="{2F37F4B1-F322-4B38-9A1B-EA6787263F3B}" srcOrd="0" destOrd="0" parTransId="{D866AF48-07EC-42B1-9C39-CF7D4A47F6D8}" sibTransId="{646E5F52-0D16-407A-8D1C-CEFE1159FC88}"/>
    <dgm:cxn modelId="{12417F79-B3CF-4051-A5F2-9C14EF5C17D4}" type="presOf" srcId="{9B5EF81A-EA1A-4FF7-A4C1-12C24BB55455}" destId="{FFCD785C-F193-4297-ACA0-EECF6693FCF8}" srcOrd="1" destOrd="1" presId="urn:microsoft.com/office/officeart/2005/8/layout/vList4#1"/>
    <dgm:cxn modelId="{3434FE73-E206-43BE-8A2E-F132EF8A9F19}" type="presOf" srcId="{2973FE13-E670-467F-A308-F58BD1396FBC}" destId="{85582C46-48F0-4003-B965-2EB4B762DFD7}" srcOrd="0" destOrd="0" presId="urn:microsoft.com/office/officeart/2005/8/layout/vList4#1"/>
    <dgm:cxn modelId="{03696124-34DE-478F-A50C-FF0F6E0CB8DD}" srcId="{346BBC14-372D-42CB-B094-109D1A7D5582}" destId="{77A20491-9F1B-4D3C-B04A-D0F9D9033AEF}" srcOrd="3" destOrd="0" parTransId="{408A4C75-EF91-4EB3-AC76-F0E118A014D8}" sibTransId="{05571972-895E-4398-8A76-998E88D839BE}"/>
    <dgm:cxn modelId="{6B1B4CBC-CCB0-4384-AEE9-9D7682C61250}" type="presOf" srcId="{8719915D-C02C-4C38-B307-D76211F3F9EC}" destId="{517BA1FC-B8D0-4A5C-A95F-75C47378A627}" srcOrd="0" destOrd="2" presId="urn:microsoft.com/office/officeart/2005/8/layout/vList4#1"/>
    <dgm:cxn modelId="{8F4C732C-8700-4638-9ADD-B24CBCB70457}" type="presOf" srcId="{22AA6B91-1372-4F70-86D3-365EA06CE6FE}" destId="{386C08A6-607B-4508-AEE8-70C944F24593}" srcOrd="0" destOrd="0" presId="urn:microsoft.com/office/officeart/2005/8/layout/vList4#1"/>
    <dgm:cxn modelId="{B9E99315-C235-48DC-8B7C-ED4FF1A7438E}" srcId="{AD22FBCC-603A-4D8C-8886-435872512A60}" destId="{8719915D-C02C-4C38-B307-D76211F3F9EC}" srcOrd="1" destOrd="0" parTransId="{181D0B9D-E947-4B44-83A0-6FA41D9B23EC}" sibTransId="{CE398A2C-A036-4776-BFCC-1EED711DA582}"/>
    <dgm:cxn modelId="{2FB2AAAD-8C1A-47DB-A93A-57951C3B4795}" type="presOf" srcId="{2F37F4B1-F322-4B38-9A1B-EA6787263F3B}" destId="{85582C46-48F0-4003-B965-2EB4B762DFD7}" srcOrd="0" destOrd="1" presId="urn:microsoft.com/office/officeart/2005/8/layout/vList4#1"/>
    <dgm:cxn modelId="{41E91E13-B6A0-41A3-A637-678500AA614F}" type="presOf" srcId="{2F37F4B1-F322-4B38-9A1B-EA6787263F3B}" destId="{3B41FC83-25A9-4CCF-A505-0EFCB9B1595B}" srcOrd="1" destOrd="1" presId="urn:microsoft.com/office/officeart/2005/8/layout/vList4#1"/>
    <dgm:cxn modelId="{028D6CAA-4E89-4508-B0CE-74A74018E547}" type="presOf" srcId="{22AA6B91-1372-4F70-86D3-365EA06CE6FE}" destId="{FFCD785C-F193-4297-ACA0-EECF6693FCF8}" srcOrd="1" destOrd="0" presId="urn:microsoft.com/office/officeart/2005/8/layout/vList4#1"/>
    <dgm:cxn modelId="{E0670F8E-8611-47BA-B99F-3BD67EF8BA88}" type="presOf" srcId="{AD22FBCC-603A-4D8C-8886-435872512A60}" destId="{2F23743A-3882-4287-97CF-5F6DD785AF67}" srcOrd="1" destOrd="0" presId="urn:microsoft.com/office/officeart/2005/8/layout/vList4#1"/>
    <dgm:cxn modelId="{594F527A-3AA1-4199-96D5-6BE89F08B3BE}" srcId="{2973FE13-E670-467F-A308-F58BD1396FBC}" destId="{BF0446E1-9D1E-436F-96E2-36AB782D12AE}" srcOrd="1" destOrd="0" parTransId="{CD6833F8-CF73-4527-907E-4208832CF921}" sibTransId="{03471218-2542-4072-972E-C91172598702}"/>
    <dgm:cxn modelId="{BE1F619D-D0CD-444F-AC1A-81023C43C60D}" type="presOf" srcId="{77A20491-9F1B-4D3C-B04A-D0F9D9033AEF}" destId="{B1B4205F-BCFF-459F-9392-EEE5F56A8FA7}" srcOrd="1" destOrd="0" presId="urn:microsoft.com/office/officeart/2005/8/layout/vList4#1"/>
    <dgm:cxn modelId="{62A0A22C-EC7F-4DA1-9667-C043B8364DA8}" type="presOf" srcId="{BF0446E1-9D1E-436F-96E2-36AB782D12AE}" destId="{3B41FC83-25A9-4CCF-A505-0EFCB9B1595B}" srcOrd="1" destOrd="2" presId="urn:microsoft.com/office/officeart/2005/8/layout/vList4#1"/>
    <dgm:cxn modelId="{2E187A4D-A456-4A18-AA1E-D9E6DBE0F539}" srcId="{22AA6B91-1372-4F70-86D3-365EA06CE6FE}" destId="{9B5EF81A-EA1A-4FF7-A4C1-12C24BB55455}" srcOrd="0" destOrd="0" parTransId="{656CCF27-7D8D-4456-9BDF-558287B9ED1F}" sibTransId="{36394A23-760C-41D7-8079-13983F21FAED}"/>
    <dgm:cxn modelId="{52DF7F11-E1C4-468F-B69A-CED9762F621A}" type="presOf" srcId="{9B5EF81A-EA1A-4FF7-A4C1-12C24BB55455}" destId="{386C08A6-607B-4508-AEE8-70C944F24593}" srcOrd="0" destOrd="1" presId="urn:microsoft.com/office/officeart/2005/8/layout/vList4#1"/>
    <dgm:cxn modelId="{3A295A03-FECD-4159-9B64-E6799C03503E}" type="presOf" srcId="{2973FE13-E670-467F-A308-F58BD1396FBC}" destId="{3B41FC83-25A9-4CCF-A505-0EFCB9B1595B}" srcOrd="1" destOrd="0" presId="urn:microsoft.com/office/officeart/2005/8/layout/vList4#1"/>
    <dgm:cxn modelId="{9711FD1B-96D8-43AA-B1FD-06F172CCE104}" type="presOf" srcId="{8719915D-C02C-4C38-B307-D76211F3F9EC}" destId="{2F23743A-3882-4287-97CF-5F6DD785AF67}" srcOrd="1" destOrd="2" presId="urn:microsoft.com/office/officeart/2005/8/layout/vList4#1"/>
    <dgm:cxn modelId="{894D2D5B-4881-4908-9B14-72005679EFC4}" type="presOf" srcId="{AD22FBCC-603A-4D8C-8886-435872512A60}" destId="{517BA1FC-B8D0-4A5C-A95F-75C47378A627}" srcOrd="0" destOrd="0" presId="urn:microsoft.com/office/officeart/2005/8/layout/vList4#1"/>
    <dgm:cxn modelId="{52F9FEA9-24EC-434C-89A1-32F095895249}" type="presOf" srcId="{0046882D-ED03-4C9F-85F5-EB6376CBED49}" destId="{2F23743A-3882-4287-97CF-5F6DD785AF67}" srcOrd="1" destOrd="1" presId="urn:microsoft.com/office/officeart/2005/8/layout/vList4#1"/>
    <dgm:cxn modelId="{32BE9765-4FB2-4495-876E-86608EA3F822}" srcId="{346BBC14-372D-42CB-B094-109D1A7D5582}" destId="{22AA6B91-1372-4F70-86D3-365EA06CE6FE}" srcOrd="0" destOrd="0" parTransId="{2D5FE965-91F9-4FA7-98B3-10DF8A68D3B7}" sibTransId="{C5C263E9-EEB0-4960-8EDA-89D1D9CDE0DB}"/>
    <dgm:cxn modelId="{B94248A4-73B0-4050-BAB9-A8F9BD4CFB47}" srcId="{346BBC14-372D-42CB-B094-109D1A7D5582}" destId="{AD22FBCC-603A-4D8C-8886-435872512A60}" srcOrd="1" destOrd="0" parTransId="{6FDB3082-9CBC-4056-8DAD-BECC54F9E5A5}" sibTransId="{1EBF3BD8-FE19-4E08-A9BE-614D7679FB07}"/>
    <dgm:cxn modelId="{A24CD514-6787-4DA2-9B9D-4A791ECDA2C9}" srcId="{AD22FBCC-603A-4D8C-8886-435872512A60}" destId="{0046882D-ED03-4C9F-85F5-EB6376CBED49}" srcOrd="0" destOrd="0" parTransId="{3D2A45EF-B972-466C-BE35-23707D73521B}" sibTransId="{FE98F164-DCD3-4D74-BF9D-C5BCB9ABB9CD}"/>
    <dgm:cxn modelId="{12A4F584-5316-4BD9-8E9F-6439138D064B}" srcId="{346BBC14-372D-42CB-B094-109D1A7D5582}" destId="{2973FE13-E670-467F-A308-F58BD1396FBC}" srcOrd="2" destOrd="0" parTransId="{BE552118-FB88-4483-BCD9-DB1CC675C8DF}" sibTransId="{2FF2FC1A-A03A-4125-B4D6-4E24A8D3F8F6}"/>
    <dgm:cxn modelId="{7ABB133A-AE66-4EA5-96A5-135C45CE99C7}" type="presOf" srcId="{BF0446E1-9D1E-436F-96E2-36AB782D12AE}" destId="{85582C46-48F0-4003-B965-2EB4B762DFD7}" srcOrd="0" destOrd="2" presId="urn:microsoft.com/office/officeart/2005/8/layout/vList4#1"/>
    <dgm:cxn modelId="{35D76AA7-4726-431E-B27F-08D20B6E9826}" type="presOf" srcId="{77A20491-9F1B-4D3C-B04A-D0F9D9033AEF}" destId="{7B546A0F-3C98-497E-A075-17B5BB726A5E}" srcOrd="0" destOrd="0" presId="urn:microsoft.com/office/officeart/2005/8/layout/vList4#1"/>
    <dgm:cxn modelId="{1601787F-408D-42C1-A5F4-FBDD69C57911}" type="presParOf" srcId="{48F75797-F980-404A-9838-F51EF4AC8C48}" destId="{FFD7FE22-DC7A-41E9-85A6-59479B2B88DD}" srcOrd="0" destOrd="0" presId="urn:microsoft.com/office/officeart/2005/8/layout/vList4#1"/>
    <dgm:cxn modelId="{28D84499-7F35-476D-9404-0805D03358FE}" type="presParOf" srcId="{FFD7FE22-DC7A-41E9-85A6-59479B2B88DD}" destId="{386C08A6-607B-4508-AEE8-70C944F24593}" srcOrd="0" destOrd="0" presId="urn:microsoft.com/office/officeart/2005/8/layout/vList4#1"/>
    <dgm:cxn modelId="{3068AAA5-F395-4850-8D2B-65269C2530CC}" type="presParOf" srcId="{FFD7FE22-DC7A-41E9-85A6-59479B2B88DD}" destId="{B0BF3420-7459-4E52-8308-1E832F567468}" srcOrd="1" destOrd="0" presId="urn:microsoft.com/office/officeart/2005/8/layout/vList4#1"/>
    <dgm:cxn modelId="{00B13F56-6164-4BD7-A728-755F09FFD657}" type="presParOf" srcId="{FFD7FE22-DC7A-41E9-85A6-59479B2B88DD}" destId="{FFCD785C-F193-4297-ACA0-EECF6693FCF8}" srcOrd="2" destOrd="0" presId="urn:microsoft.com/office/officeart/2005/8/layout/vList4#1"/>
    <dgm:cxn modelId="{804B6103-CAE2-4B20-AC0E-F96974636813}" type="presParOf" srcId="{48F75797-F980-404A-9838-F51EF4AC8C48}" destId="{61809A52-C3C8-4CE0-A1E1-62356665AAF4}" srcOrd="1" destOrd="0" presId="urn:microsoft.com/office/officeart/2005/8/layout/vList4#1"/>
    <dgm:cxn modelId="{B427DE98-3900-4C5D-97E3-F92FBA204833}" type="presParOf" srcId="{48F75797-F980-404A-9838-F51EF4AC8C48}" destId="{236EEAA4-ED35-4FB2-BBAE-C88A3FF92DD5}" srcOrd="2" destOrd="0" presId="urn:microsoft.com/office/officeart/2005/8/layout/vList4#1"/>
    <dgm:cxn modelId="{002E1C35-087F-42A8-BCD7-12561DB3630F}" type="presParOf" srcId="{236EEAA4-ED35-4FB2-BBAE-C88A3FF92DD5}" destId="{517BA1FC-B8D0-4A5C-A95F-75C47378A627}" srcOrd="0" destOrd="0" presId="urn:microsoft.com/office/officeart/2005/8/layout/vList4#1"/>
    <dgm:cxn modelId="{68B2BC89-2CAA-4440-B89D-BB7D38699D99}" type="presParOf" srcId="{236EEAA4-ED35-4FB2-BBAE-C88A3FF92DD5}" destId="{D4D7CE02-642B-4A0A-B0E2-79C17B59889B}" srcOrd="1" destOrd="0" presId="urn:microsoft.com/office/officeart/2005/8/layout/vList4#1"/>
    <dgm:cxn modelId="{0AEAEF7A-254B-4438-8F32-AA72AE486905}" type="presParOf" srcId="{236EEAA4-ED35-4FB2-BBAE-C88A3FF92DD5}" destId="{2F23743A-3882-4287-97CF-5F6DD785AF67}" srcOrd="2" destOrd="0" presId="urn:microsoft.com/office/officeart/2005/8/layout/vList4#1"/>
    <dgm:cxn modelId="{66064D45-2EAC-42F0-A131-49C7C23D75A9}" type="presParOf" srcId="{48F75797-F980-404A-9838-F51EF4AC8C48}" destId="{59B9172D-EAF9-4450-B8F4-C7F2420BB077}" srcOrd="3" destOrd="0" presId="urn:microsoft.com/office/officeart/2005/8/layout/vList4#1"/>
    <dgm:cxn modelId="{6FF4002D-574B-4561-94B5-79EA85C3A35E}" type="presParOf" srcId="{48F75797-F980-404A-9838-F51EF4AC8C48}" destId="{9C27BDE8-B44C-478B-840E-3A43C44FC0AD}" srcOrd="4" destOrd="0" presId="urn:microsoft.com/office/officeart/2005/8/layout/vList4#1"/>
    <dgm:cxn modelId="{FF0F59F6-4626-47F1-AAB2-E45FE5A5533A}" type="presParOf" srcId="{9C27BDE8-B44C-478B-840E-3A43C44FC0AD}" destId="{85582C46-48F0-4003-B965-2EB4B762DFD7}" srcOrd="0" destOrd="0" presId="urn:microsoft.com/office/officeart/2005/8/layout/vList4#1"/>
    <dgm:cxn modelId="{471AC08C-C369-4A83-8639-0192A3F7C8A0}" type="presParOf" srcId="{9C27BDE8-B44C-478B-840E-3A43C44FC0AD}" destId="{B17A3ADD-D4E8-496F-9A38-4D2B1C7E6D3B}" srcOrd="1" destOrd="0" presId="urn:microsoft.com/office/officeart/2005/8/layout/vList4#1"/>
    <dgm:cxn modelId="{2F62D1C7-36CF-4B3B-874F-F226F6EFF9E8}" type="presParOf" srcId="{9C27BDE8-B44C-478B-840E-3A43C44FC0AD}" destId="{3B41FC83-25A9-4CCF-A505-0EFCB9B1595B}" srcOrd="2" destOrd="0" presId="urn:microsoft.com/office/officeart/2005/8/layout/vList4#1"/>
    <dgm:cxn modelId="{B4ED5A61-3A07-4F5E-81AE-C8CDD637712D}" type="presParOf" srcId="{48F75797-F980-404A-9838-F51EF4AC8C48}" destId="{887CE00A-9460-4910-87A4-81C938239954}" srcOrd="5" destOrd="0" presId="urn:microsoft.com/office/officeart/2005/8/layout/vList4#1"/>
    <dgm:cxn modelId="{0D8EA17E-F407-48C3-868B-56955BBD1611}" type="presParOf" srcId="{48F75797-F980-404A-9838-F51EF4AC8C48}" destId="{E45EF6B3-1BF0-4B8B-B639-4092A7DA13B4}" srcOrd="6" destOrd="0" presId="urn:microsoft.com/office/officeart/2005/8/layout/vList4#1"/>
    <dgm:cxn modelId="{77B3ABC8-7B81-481E-B6B9-8F5B14834AF4}" type="presParOf" srcId="{E45EF6B3-1BF0-4B8B-B639-4092A7DA13B4}" destId="{7B546A0F-3C98-497E-A075-17B5BB726A5E}" srcOrd="0" destOrd="0" presId="urn:microsoft.com/office/officeart/2005/8/layout/vList4#1"/>
    <dgm:cxn modelId="{09453DAA-0A94-4CEB-B538-6FA5CD800CA2}" type="presParOf" srcId="{E45EF6B3-1BF0-4B8B-B639-4092A7DA13B4}" destId="{C3116A95-7435-4603-9A95-4995749D6930}" srcOrd="1" destOrd="0" presId="urn:microsoft.com/office/officeart/2005/8/layout/vList4#1"/>
    <dgm:cxn modelId="{F34D559A-3AB6-4232-BBD6-6811B1DBD7CE}" type="presParOf" srcId="{E45EF6B3-1BF0-4B8B-B639-4092A7DA13B4}" destId="{B1B4205F-BCFF-459F-9392-EEE5F56A8FA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63A45C-F75E-4D66-9ABF-27BE4D2BB44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34F353-88D5-4BC6-808B-9DF42E4D163C}">
      <dgm:prSet phldrT="[Текст]" phldr="1" custT="1"/>
      <dgm:spPr/>
      <dgm:t>
        <a:bodyPr/>
        <a:lstStyle/>
        <a:p>
          <a:endParaRPr lang="ru-RU" sz="3200" dirty="0"/>
        </a:p>
      </dgm:t>
    </dgm:pt>
    <dgm:pt modelId="{03E764FA-366B-407F-828B-B64887B98DB2}" type="parTrans" cxnId="{F1787C56-20CA-477C-94E3-0E9AE6D681F8}">
      <dgm:prSet/>
      <dgm:spPr/>
      <dgm:t>
        <a:bodyPr/>
        <a:lstStyle/>
        <a:p>
          <a:endParaRPr lang="ru-RU" sz="2000"/>
        </a:p>
      </dgm:t>
    </dgm:pt>
    <dgm:pt modelId="{7661E7E8-17C4-42D4-BC25-530A65B25693}" type="sibTrans" cxnId="{F1787C56-20CA-477C-94E3-0E9AE6D681F8}">
      <dgm:prSet/>
      <dgm:spPr/>
      <dgm:t>
        <a:bodyPr/>
        <a:lstStyle/>
        <a:p>
          <a:endParaRPr lang="ru-RU" sz="2000"/>
        </a:p>
      </dgm:t>
    </dgm:pt>
    <dgm:pt modelId="{68B1805F-FF54-4B92-A2B7-72B25598BA0D}">
      <dgm:prSet phldrT="[Текст]" custT="1"/>
      <dgm:spPr/>
      <dgm:t>
        <a:bodyPr/>
        <a:lstStyle/>
        <a:p>
          <a:r>
            <a:rPr lang="ru-RU" sz="2800" dirty="0" smtClean="0"/>
            <a:t>Теория деятельности Леонтьева</a:t>
          </a:r>
          <a:endParaRPr lang="ru-RU" sz="2800" dirty="0"/>
        </a:p>
      </dgm:t>
    </dgm:pt>
    <dgm:pt modelId="{9A8C88B8-1E33-479F-B65F-800521F0B9B2}" type="parTrans" cxnId="{1548C2D1-BB98-46C1-A6A4-03415EEE97D0}">
      <dgm:prSet/>
      <dgm:spPr/>
      <dgm:t>
        <a:bodyPr/>
        <a:lstStyle/>
        <a:p>
          <a:endParaRPr lang="ru-RU" sz="2000"/>
        </a:p>
      </dgm:t>
    </dgm:pt>
    <dgm:pt modelId="{B6CD806B-1239-44E5-A6A0-2F89FDDEA057}" type="sibTrans" cxnId="{1548C2D1-BB98-46C1-A6A4-03415EEE97D0}">
      <dgm:prSet/>
      <dgm:spPr/>
      <dgm:t>
        <a:bodyPr/>
        <a:lstStyle/>
        <a:p>
          <a:endParaRPr lang="ru-RU" sz="2000"/>
        </a:p>
      </dgm:t>
    </dgm:pt>
    <dgm:pt modelId="{1F2B9CCC-884B-4DB5-A119-D36B27678B16}">
      <dgm:prSet phldrT="[Текст]" custT="1"/>
      <dgm:spPr/>
      <dgm:t>
        <a:bodyPr/>
        <a:lstStyle/>
        <a:p>
          <a:r>
            <a:rPr lang="ru-RU" sz="2800" dirty="0" smtClean="0"/>
            <a:t>Теория деятельности Рубинштейна</a:t>
          </a:r>
          <a:endParaRPr lang="ru-RU" sz="2800" dirty="0"/>
        </a:p>
      </dgm:t>
    </dgm:pt>
    <dgm:pt modelId="{65AC1E32-CF02-436D-8D97-D1C35A09A6CA}" type="parTrans" cxnId="{D5E97416-2398-412E-8BCC-F76C754B826D}">
      <dgm:prSet/>
      <dgm:spPr/>
      <dgm:t>
        <a:bodyPr/>
        <a:lstStyle/>
        <a:p>
          <a:endParaRPr lang="ru-RU" sz="2000"/>
        </a:p>
      </dgm:t>
    </dgm:pt>
    <dgm:pt modelId="{CDFF6EFA-C506-42DE-8C2F-0C82F50AF3AD}" type="sibTrans" cxnId="{D5E97416-2398-412E-8BCC-F76C754B826D}">
      <dgm:prSet/>
      <dgm:spPr/>
      <dgm:t>
        <a:bodyPr/>
        <a:lstStyle/>
        <a:p>
          <a:endParaRPr lang="ru-RU" sz="2000"/>
        </a:p>
      </dgm:t>
    </dgm:pt>
    <dgm:pt modelId="{8C500C9C-21A6-4E1F-AE26-D1F644CCA69F}">
      <dgm:prSet phldrT="[Текст]" phldr="1" custT="1"/>
      <dgm:spPr/>
      <dgm:t>
        <a:bodyPr/>
        <a:lstStyle/>
        <a:p>
          <a:endParaRPr lang="ru-RU" sz="3200" dirty="0"/>
        </a:p>
      </dgm:t>
    </dgm:pt>
    <dgm:pt modelId="{E389F629-DBB8-4AA6-B1B4-86EC64899387}" type="parTrans" cxnId="{36AEED93-74FA-4C28-94DD-AFE3C21A93EA}">
      <dgm:prSet/>
      <dgm:spPr/>
      <dgm:t>
        <a:bodyPr/>
        <a:lstStyle/>
        <a:p>
          <a:endParaRPr lang="ru-RU" sz="2000"/>
        </a:p>
      </dgm:t>
    </dgm:pt>
    <dgm:pt modelId="{EB135F03-AEEC-4F16-B0C2-D576743E3EEE}" type="sibTrans" cxnId="{36AEED93-74FA-4C28-94DD-AFE3C21A93EA}">
      <dgm:prSet/>
      <dgm:spPr/>
      <dgm:t>
        <a:bodyPr/>
        <a:lstStyle/>
        <a:p>
          <a:endParaRPr lang="ru-RU" sz="2000"/>
        </a:p>
      </dgm:t>
    </dgm:pt>
    <dgm:pt modelId="{AE8A7867-C75C-4E6C-B6FD-13AC10A4D6E9}">
      <dgm:prSet phldrT="[Текст]" custT="1"/>
      <dgm:spPr/>
      <dgm:t>
        <a:bodyPr/>
        <a:lstStyle/>
        <a:p>
          <a:r>
            <a:rPr lang="ru-RU" sz="2800" dirty="0" smtClean="0"/>
            <a:t>Теория двух типов мышления В.В.Давыдова</a:t>
          </a:r>
          <a:endParaRPr lang="ru-RU" sz="2800" dirty="0"/>
        </a:p>
      </dgm:t>
    </dgm:pt>
    <dgm:pt modelId="{E7F194CC-B541-451D-A6F6-CAE1A43A8658}" type="parTrans" cxnId="{1861B29A-CD2A-4E20-B88D-3E19551B9416}">
      <dgm:prSet/>
      <dgm:spPr/>
      <dgm:t>
        <a:bodyPr/>
        <a:lstStyle/>
        <a:p>
          <a:endParaRPr lang="ru-RU" sz="2000"/>
        </a:p>
      </dgm:t>
    </dgm:pt>
    <dgm:pt modelId="{B6592E03-85DA-4D7D-AF20-7049CB5F8AD2}" type="sibTrans" cxnId="{1861B29A-CD2A-4E20-B88D-3E19551B9416}">
      <dgm:prSet/>
      <dgm:spPr/>
      <dgm:t>
        <a:bodyPr/>
        <a:lstStyle/>
        <a:p>
          <a:endParaRPr lang="ru-RU" sz="2000"/>
        </a:p>
      </dgm:t>
    </dgm:pt>
    <dgm:pt modelId="{77804545-D686-4706-BAB7-060743004D97}">
      <dgm:prSet phldrT="[Текст]" phldr="1" custT="1"/>
      <dgm:spPr/>
      <dgm:t>
        <a:bodyPr/>
        <a:lstStyle/>
        <a:p>
          <a:endParaRPr lang="ru-RU" sz="3200" dirty="0"/>
        </a:p>
      </dgm:t>
    </dgm:pt>
    <dgm:pt modelId="{C41079C2-0571-44EE-95E9-BAE3E1E87237}" type="parTrans" cxnId="{140B42D2-C7B1-40EE-8EBA-1A467A9E0497}">
      <dgm:prSet/>
      <dgm:spPr/>
      <dgm:t>
        <a:bodyPr/>
        <a:lstStyle/>
        <a:p>
          <a:endParaRPr lang="ru-RU" sz="2000"/>
        </a:p>
      </dgm:t>
    </dgm:pt>
    <dgm:pt modelId="{71EA99CB-29CE-4960-914F-5E2FAC2DB920}" type="sibTrans" cxnId="{140B42D2-C7B1-40EE-8EBA-1A467A9E0497}">
      <dgm:prSet/>
      <dgm:spPr/>
      <dgm:t>
        <a:bodyPr/>
        <a:lstStyle/>
        <a:p>
          <a:endParaRPr lang="ru-RU" sz="2000"/>
        </a:p>
      </dgm:t>
    </dgm:pt>
    <dgm:pt modelId="{887519C9-056E-48C0-8EFF-F07CB860366D}">
      <dgm:prSet phldrT="[Текст]" custT="1"/>
      <dgm:spPr/>
      <dgm:t>
        <a:bodyPr/>
        <a:lstStyle/>
        <a:p>
          <a:r>
            <a:rPr lang="ru-RU" sz="2800" dirty="0" smtClean="0"/>
            <a:t>Периодизация возрастного психического развития </a:t>
          </a:r>
          <a:r>
            <a:rPr lang="ru-RU" sz="2800" dirty="0" err="1" smtClean="0"/>
            <a:t>Д.Б.Эльконина</a:t>
          </a:r>
          <a:endParaRPr lang="ru-RU" sz="2800" dirty="0"/>
        </a:p>
      </dgm:t>
    </dgm:pt>
    <dgm:pt modelId="{47073031-10C3-488B-B526-6B105B307B1C}" type="parTrans" cxnId="{7C4B0419-3770-4B9D-8A3E-11017FC54612}">
      <dgm:prSet/>
      <dgm:spPr/>
      <dgm:t>
        <a:bodyPr/>
        <a:lstStyle/>
        <a:p>
          <a:endParaRPr lang="ru-RU" sz="2000"/>
        </a:p>
      </dgm:t>
    </dgm:pt>
    <dgm:pt modelId="{B79379BE-1CE1-49A4-882D-F2DC0CF8604C}" type="sibTrans" cxnId="{7C4B0419-3770-4B9D-8A3E-11017FC54612}">
      <dgm:prSet/>
      <dgm:spPr/>
      <dgm:t>
        <a:bodyPr/>
        <a:lstStyle/>
        <a:p>
          <a:endParaRPr lang="ru-RU" sz="2000"/>
        </a:p>
      </dgm:t>
    </dgm:pt>
    <dgm:pt modelId="{C85F4A2E-ADB7-4EDF-8854-A7BA2D1DF9B1}">
      <dgm:prSet phldrT="[Текст]"/>
      <dgm:spPr/>
      <dgm:t>
        <a:bodyPr/>
        <a:lstStyle/>
        <a:p>
          <a:endParaRPr lang="ru-RU" dirty="0"/>
        </a:p>
      </dgm:t>
    </dgm:pt>
    <dgm:pt modelId="{7FA6801A-001F-4390-84EE-F4FC3435DA69}" type="parTrans" cxnId="{378794D5-E2B6-46FB-A33B-F64D69290601}">
      <dgm:prSet/>
      <dgm:spPr/>
      <dgm:t>
        <a:bodyPr/>
        <a:lstStyle/>
        <a:p>
          <a:endParaRPr lang="ru-RU"/>
        </a:p>
      </dgm:t>
    </dgm:pt>
    <dgm:pt modelId="{42E17163-1951-474C-A02C-69D54283EB5B}" type="sibTrans" cxnId="{378794D5-E2B6-46FB-A33B-F64D69290601}">
      <dgm:prSet/>
      <dgm:spPr/>
      <dgm:t>
        <a:bodyPr/>
        <a:lstStyle/>
        <a:p>
          <a:endParaRPr lang="ru-RU"/>
        </a:p>
      </dgm:t>
    </dgm:pt>
    <dgm:pt modelId="{EC4D74CF-8F6E-4D22-A5DA-4F75EEC53ABE}">
      <dgm:prSet/>
      <dgm:spPr/>
      <dgm:t>
        <a:bodyPr/>
        <a:lstStyle/>
        <a:p>
          <a:r>
            <a:rPr lang="ru-RU" dirty="0" smtClean="0"/>
            <a:t>Теория </a:t>
          </a:r>
          <a:r>
            <a:rPr lang="ru-RU" dirty="0" err="1" smtClean="0"/>
            <a:t>интериоризации</a:t>
          </a:r>
          <a:r>
            <a:rPr lang="ru-RU" dirty="0" smtClean="0"/>
            <a:t> </a:t>
          </a:r>
          <a:r>
            <a:rPr lang="ru-RU" dirty="0" err="1" smtClean="0"/>
            <a:t>Л.С.Выготского</a:t>
          </a:r>
          <a:endParaRPr lang="ru-RU" dirty="0"/>
        </a:p>
      </dgm:t>
    </dgm:pt>
    <dgm:pt modelId="{E0A757D2-5703-43EA-AB17-45D83A0BD1C0}" type="parTrans" cxnId="{81595828-A75D-4DBE-A509-CBB8C019C76C}">
      <dgm:prSet/>
      <dgm:spPr/>
    </dgm:pt>
    <dgm:pt modelId="{C64BB0E2-3B34-4B33-AE67-E80FA816CCA4}" type="sibTrans" cxnId="{81595828-A75D-4DBE-A509-CBB8C019C76C}">
      <dgm:prSet/>
      <dgm:spPr/>
    </dgm:pt>
    <dgm:pt modelId="{673EA027-78BD-45BF-AAAB-3BB98C05E460}" type="pres">
      <dgm:prSet presAssocID="{B963A45C-F75E-4D66-9ABF-27BE4D2BB4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2AC2BE-D4E8-4599-95E2-CE72DD457A91}" type="pres">
      <dgm:prSet presAssocID="{6F34F353-88D5-4BC6-808B-9DF42E4D163C}" presName="composite" presStyleCnt="0"/>
      <dgm:spPr/>
    </dgm:pt>
    <dgm:pt modelId="{B3874061-CB22-4D56-BC90-03158691D121}" type="pres">
      <dgm:prSet presAssocID="{6F34F353-88D5-4BC6-808B-9DF42E4D163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F5A50-0798-4B21-9882-49A0CE442E38}" type="pres">
      <dgm:prSet presAssocID="{6F34F353-88D5-4BC6-808B-9DF42E4D163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9D68F1-6EC1-4076-AA8E-625544B0A118}" type="pres">
      <dgm:prSet presAssocID="{7661E7E8-17C4-42D4-BC25-530A65B25693}" presName="sp" presStyleCnt="0"/>
      <dgm:spPr/>
    </dgm:pt>
    <dgm:pt modelId="{A8FC5944-B1BA-4909-8ECA-2177E4E0C779}" type="pres">
      <dgm:prSet presAssocID="{8C500C9C-21A6-4E1F-AE26-D1F644CCA69F}" presName="composite" presStyleCnt="0"/>
      <dgm:spPr/>
    </dgm:pt>
    <dgm:pt modelId="{9BDF14E3-3F22-4044-9C74-45A96F77BB1E}" type="pres">
      <dgm:prSet presAssocID="{8C500C9C-21A6-4E1F-AE26-D1F644CCA69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CCD7BF-9E49-4C81-8D19-D6F43592E7C0}" type="pres">
      <dgm:prSet presAssocID="{8C500C9C-21A6-4E1F-AE26-D1F644CCA69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9402B-1BD9-499E-8639-4E0A8CE79263}" type="pres">
      <dgm:prSet presAssocID="{EB135F03-AEEC-4F16-B0C2-D576743E3EEE}" presName="sp" presStyleCnt="0"/>
      <dgm:spPr/>
    </dgm:pt>
    <dgm:pt modelId="{D4D915E6-E449-47F7-88F8-273122A2F875}" type="pres">
      <dgm:prSet presAssocID="{77804545-D686-4706-BAB7-060743004D97}" presName="composite" presStyleCnt="0"/>
      <dgm:spPr/>
    </dgm:pt>
    <dgm:pt modelId="{36793963-2E72-4B14-A8AD-D731C78B541B}" type="pres">
      <dgm:prSet presAssocID="{77804545-D686-4706-BAB7-060743004D97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0E6291-751F-4F1A-B476-4F394C59A402}" type="pres">
      <dgm:prSet presAssocID="{77804545-D686-4706-BAB7-060743004D97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EAF6A-3BD2-4E3A-ABAE-C6545FF16597}" type="pres">
      <dgm:prSet presAssocID="{71EA99CB-29CE-4960-914F-5E2FAC2DB920}" presName="sp" presStyleCnt="0"/>
      <dgm:spPr/>
    </dgm:pt>
    <dgm:pt modelId="{06A2446E-BA14-4709-8B54-9F474CA16CF6}" type="pres">
      <dgm:prSet presAssocID="{C85F4A2E-ADB7-4EDF-8854-A7BA2D1DF9B1}" presName="composite" presStyleCnt="0"/>
      <dgm:spPr/>
    </dgm:pt>
    <dgm:pt modelId="{035166A5-2C50-4791-B3F2-E383633A55DF}" type="pres">
      <dgm:prSet presAssocID="{C85F4A2E-ADB7-4EDF-8854-A7BA2D1DF9B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76494-B844-42DE-B281-E282174B3F60}" type="pres">
      <dgm:prSet presAssocID="{C85F4A2E-ADB7-4EDF-8854-A7BA2D1DF9B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0B42D2-C7B1-40EE-8EBA-1A467A9E0497}" srcId="{B963A45C-F75E-4D66-9ABF-27BE4D2BB449}" destId="{77804545-D686-4706-BAB7-060743004D97}" srcOrd="2" destOrd="0" parTransId="{C41079C2-0571-44EE-95E9-BAE3E1E87237}" sibTransId="{71EA99CB-29CE-4960-914F-5E2FAC2DB920}"/>
    <dgm:cxn modelId="{81595828-A75D-4DBE-A509-CBB8C019C76C}" srcId="{C85F4A2E-ADB7-4EDF-8854-A7BA2D1DF9B1}" destId="{EC4D74CF-8F6E-4D22-A5DA-4F75EEC53ABE}" srcOrd="0" destOrd="0" parTransId="{E0A757D2-5703-43EA-AB17-45D83A0BD1C0}" sibTransId="{C64BB0E2-3B34-4B33-AE67-E80FA816CCA4}"/>
    <dgm:cxn modelId="{D5E97416-2398-412E-8BCC-F76C754B826D}" srcId="{6F34F353-88D5-4BC6-808B-9DF42E4D163C}" destId="{1F2B9CCC-884B-4DB5-A119-D36B27678B16}" srcOrd="1" destOrd="0" parTransId="{65AC1E32-CF02-436D-8D97-D1C35A09A6CA}" sibTransId="{CDFF6EFA-C506-42DE-8C2F-0C82F50AF3AD}"/>
    <dgm:cxn modelId="{7C4B0419-3770-4B9D-8A3E-11017FC54612}" srcId="{77804545-D686-4706-BAB7-060743004D97}" destId="{887519C9-056E-48C0-8EFF-F07CB860366D}" srcOrd="0" destOrd="0" parTransId="{47073031-10C3-488B-B526-6B105B307B1C}" sibTransId="{B79379BE-1CE1-49A4-882D-F2DC0CF8604C}"/>
    <dgm:cxn modelId="{378794D5-E2B6-46FB-A33B-F64D69290601}" srcId="{B963A45C-F75E-4D66-9ABF-27BE4D2BB449}" destId="{C85F4A2E-ADB7-4EDF-8854-A7BA2D1DF9B1}" srcOrd="3" destOrd="0" parTransId="{7FA6801A-001F-4390-84EE-F4FC3435DA69}" sibTransId="{42E17163-1951-474C-A02C-69D54283EB5B}"/>
    <dgm:cxn modelId="{157C37BF-510D-4F55-834C-094B70D10DAD}" type="presOf" srcId="{68B1805F-FF54-4B92-A2B7-72B25598BA0D}" destId="{04FF5A50-0798-4B21-9882-49A0CE442E38}" srcOrd="0" destOrd="0" presId="urn:microsoft.com/office/officeart/2005/8/layout/chevron2"/>
    <dgm:cxn modelId="{8600C69D-AA6E-4606-AD1D-7D590DBD6912}" type="presOf" srcId="{AE8A7867-C75C-4E6C-B6FD-13AC10A4D6E9}" destId="{DFCCD7BF-9E49-4C81-8D19-D6F43592E7C0}" srcOrd="0" destOrd="0" presId="urn:microsoft.com/office/officeart/2005/8/layout/chevron2"/>
    <dgm:cxn modelId="{817E1FE2-F9F0-4586-B183-5E09685917D2}" type="presOf" srcId="{8C500C9C-21A6-4E1F-AE26-D1F644CCA69F}" destId="{9BDF14E3-3F22-4044-9C74-45A96F77BB1E}" srcOrd="0" destOrd="0" presId="urn:microsoft.com/office/officeart/2005/8/layout/chevron2"/>
    <dgm:cxn modelId="{36AEED93-74FA-4C28-94DD-AFE3C21A93EA}" srcId="{B963A45C-F75E-4D66-9ABF-27BE4D2BB449}" destId="{8C500C9C-21A6-4E1F-AE26-D1F644CCA69F}" srcOrd="1" destOrd="0" parTransId="{E389F629-DBB8-4AA6-B1B4-86EC64899387}" sibTransId="{EB135F03-AEEC-4F16-B0C2-D576743E3EEE}"/>
    <dgm:cxn modelId="{A3AFBDBD-D249-4F3D-B298-9B80FAC6DDAF}" type="presOf" srcId="{77804545-D686-4706-BAB7-060743004D97}" destId="{36793963-2E72-4B14-A8AD-D731C78B541B}" srcOrd="0" destOrd="0" presId="urn:microsoft.com/office/officeart/2005/8/layout/chevron2"/>
    <dgm:cxn modelId="{F1787C56-20CA-477C-94E3-0E9AE6D681F8}" srcId="{B963A45C-F75E-4D66-9ABF-27BE4D2BB449}" destId="{6F34F353-88D5-4BC6-808B-9DF42E4D163C}" srcOrd="0" destOrd="0" parTransId="{03E764FA-366B-407F-828B-B64887B98DB2}" sibTransId="{7661E7E8-17C4-42D4-BC25-530A65B25693}"/>
    <dgm:cxn modelId="{A21C2FE4-D4FC-4623-BEDF-52D61371FA3E}" type="presOf" srcId="{887519C9-056E-48C0-8EFF-F07CB860366D}" destId="{8D0E6291-751F-4F1A-B476-4F394C59A402}" srcOrd="0" destOrd="0" presId="urn:microsoft.com/office/officeart/2005/8/layout/chevron2"/>
    <dgm:cxn modelId="{1548C2D1-BB98-46C1-A6A4-03415EEE97D0}" srcId="{6F34F353-88D5-4BC6-808B-9DF42E4D163C}" destId="{68B1805F-FF54-4B92-A2B7-72B25598BA0D}" srcOrd="0" destOrd="0" parTransId="{9A8C88B8-1E33-479F-B65F-800521F0B9B2}" sibTransId="{B6CD806B-1239-44E5-A6A0-2F89FDDEA057}"/>
    <dgm:cxn modelId="{8CE9C50C-3B01-48FE-BD5D-0A4BFF2B5D30}" type="presOf" srcId="{6F34F353-88D5-4BC6-808B-9DF42E4D163C}" destId="{B3874061-CB22-4D56-BC90-03158691D121}" srcOrd="0" destOrd="0" presId="urn:microsoft.com/office/officeart/2005/8/layout/chevron2"/>
    <dgm:cxn modelId="{1977C7C7-E1D8-46F1-8D43-8D6067177BAA}" type="presOf" srcId="{C85F4A2E-ADB7-4EDF-8854-A7BA2D1DF9B1}" destId="{035166A5-2C50-4791-B3F2-E383633A55DF}" srcOrd="0" destOrd="0" presId="urn:microsoft.com/office/officeart/2005/8/layout/chevron2"/>
    <dgm:cxn modelId="{1B0FFD0B-9599-4CEB-833D-48099E7D79D4}" type="presOf" srcId="{EC4D74CF-8F6E-4D22-A5DA-4F75EEC53ABE}" destId="{FCD76494-B844-42DE-B281-E282174B3F60}" srcOrd="0" destOrd="0" presId="urn:microsoft.com/office/officeart/2005/8/layout/chevron2"/>
    <dgm:cxn modelId="{1861B29A-CD2A-4E20-B88D-3E19551B9416}" srcId="{8C500C9C-21A6-4E1F-AE26-D1F644CCA69F}" destId="{AE8A7867-C75C-4E6C-B6FD-13AC10A4D6E9}" srcOrd="0" destOrd="0" parTransId="{E7F194CC-B541-451D-A6F6-CAE1A43A8658}" sibTransId="{B6592E03-85DA-4D7D-AF20-7049CB5F8AD2}"/>
    <dgm:cxn modelId="{D9ADB8CC-4359-4ED2-BCCD-F4FD422D7B77}" type="presOf" srcId="{1F2B9CCC-884B-4DB5-A119-D36B27678B16}" destId="{04FF5A50-0798-4B21-9882-49A0CE442E38}" srcOrd="0" destOrd="1" presId="urn:microsoft.com/office/officeart/2005/8/layout/chevron2"/>
    <dgm:cxn modelId="{449942E9-1B7B-47A3-995A-1711A7CD3237}" type="presOf" srcId="{B963A45C-F75E-4D66-9ABF-27BE4D2BB449}" destId="{673EA027-78BD-45BF-AAAB-3BB98C05E460}" srcOrd="0" destOrd="0" presId="urn:microsoft.com/office/officeart/2005/8/layout/chevron2"/>
    <dgm:cxn modelId="{54BE3532-0734-4B27-BD03-35EB97DB173D}" type="presParOf" srcId="{673EA027-78BD-45BF-AAAB-3BB98C05E460}" destId="{0D2AC2BE-D4E8-4599-95E2-CE72DD457A91}" srcOrd="0" destOrd="0" presId="urn:microsoft.com/office/officeart/2005/8/layout/chevron2"/>
    <dgm:cxn modelId="{61300FED-15F5-4D91-967E-D69C831165C3}" type="presParOf" srcId="{0D2AC2BE-D4E8-4599-95E2-CE72DD457A91}" destId="{B3874061-CB22-4D56-BC90-03158691D121}" srcOrd="0" destOrd="0" presId="urn:microsoft.com/office/officeart/2005/8/layout/chevron2"/>
    <dgm:cxn modelId="{310F5158-81D4-4F8B-AD7C-5C7187D1ABBC}" type="presParOf" srcId="{0D2AC2BE-D4E8-4599-95E2-CE72DD457A91}" destId="{04FF5A50-0798-4B21-9882-49A0CE442E38}" srcOrd="1" destOrd="0" presId="urn:microsoft.com/office/officeart/2005/8/layout/chevron2"/>
    <dgm:cxn modelId="{E94D3C13-799F-4FC5-937C-CFF3B044CFE8}" type="presParOf" srcId="{673EA027-78BD-45BF-AAAB-3BB98C05E460}" destId="{D89D68F1-6EC1-4076-AA8E-625544B0A118}" srcOrd="1" destOrd="0" presId="urn:microsoft.com/office/officeart/2005/8/layout/chevron2"/>
    <dgm:cxn modelId="{F64F8717-E6E1-48CD-A2D0-CE8EDE4D18AB}" type="presParOf" srcId="{673EA027-78BD-45BF-AAAB-3BB98C05E460}" destId="{A8FC5944-B1BA-4909-8ECA-2177E4E0C779}" srcOrd="2" destOrd="0" presId="urn:microsoft.com/office/officeart/2005/8/layout/chevron2"/>
    <dgm:cxn modelId="{6F998F53-5314-47EC-B3A1-2FF0B32B1FC1}" type="presParOf" srcId="{A8FC5944-B1BA-4909-8ECA-2177E4E0C779}" destId="{9BDF14E3-3F22-4044-9C74-45A96F77BB1E}" srcOrd="0" destOrd="0" presId="urn:microsoft.com/office/officeart/2005/8/layout/chevron2"/>
    <dgm:cxn modelId="{DE59130F-B389-4E53-8092-0CDC320D70B4}" type="presParOf" srcId="{A8FC5944-B1BA-4909-8ECA-2177E4E0C779}" destId="{DFCCD7BF-9E49-4C81-8D19-D6F43592E7C0}" srcOrd="1" destOrd="0" presId="urn:microsoft.com/office/officeart/2005/8/layout/chevron2"/>
    <dgm:cxn modelId="{AB2142DF-3ED0-4676-B9B7-E19DE9BD56AE}" type="presParOf" srcId="{673EA027-78BD-45BF-AAAB-3BB98C05E460}" destId="{E0D9402B-1BD9-499E-8639-4E0A8CE79263}" srcOrd="3" destOrd="0" presId="urn:microsoft.com/office/officeart/2005/8/layout/chevron2"/>
    <dgm:cxn modelId="{4B1DC50A-6022-4383-9AD9-A7713A7B501B}" type="presParOf" srcId="{673EA027-78BD-45BF-AAAB-3BB98C05E460}" destId="{D4D915E6-E449-47F7-88F8-273122A2F875}" srcOrd="4" destOrd="0" presId="urn:microsoft.com/office/officeart/2005/8/layout/chevron2"/>
    <dgm:cxn modelId="{3A81D2BF-B540-46B8-8ABC-038C762A63F8}" type="presParOf" srcId="{D4D915E6-E449-47F7-88F8-273122A2F875}" destId="{36793963-2E72-4B14-A8AD-D731C78B541B}" srcOrd="0" destOrd="0" presId="urn:microsoft.com/office/officeart/2005/8/layout/chevron2"/>
    <dgm:cxn modelId="{BABF1CEF-C210-4C34-BCFC-69DC06D08655}" type="presParOf" srcId="{D4D915E6-E449-47F7-88F8-273122A2F875}" destId="{8D0E6291-751F-4F1A-B476-4F394C59A402}" srcOrd="1" destOrd="0" presId="urn:microsoft.com/office/officeart/2005/8/layout/chevron2"/>
    <dgm:cxn modelId="{E0428750-DBAA-4AF1-8E46-9F3076A32083}" type="presParOf" srcId="{673EA027-78BD-45BF-AAAB-3BB98C05E460}" destId="{CAEEAF6A-3BD2-4E3A-ABAE-C6545FF16597}" srcOrd="5" destOrd="0" presId="urn:microsoft.com/office/officeart/2005/8/layout/chevron2"/>
    <dgm:cxn modelId="{12564363-2FC6-4AC6-B30C-6CF4C7FFD254}" type="presParOf" srcId="{673EA027-78BD-45BF-AAAB-3BB98C05E460}" destId="{06A2446E-BA14-4709-8B54-9F474CA16CF6}" srcOrd="6" destOrd="0" presId="urn:microsoft.com/office/officeart/2005/8/layout/chevron2"/>
    <dgm:cxn modelId="{2C362887-EC60-4621-8BD8-F1F419667193}" type="presParOf" srcId="{06A2446E-BA14-4709-8B54-9F474CA16CF6}" destId="{035166A5-2C50-4791-B3F2-E383633A55DF}" srcOrd="0" destOrd="0" presId="urn:microsoft.com/office/officeart/2005/8/layout/chevron2"/>
    <dgm:cxn modelId="{4E7DDF46-2DE4-46E3-84DA-4DF88EE3FFA6}" type="presParOf" srcId="{06A2446E-BA14-4709-8B54-9F474CA16CF6}" destId="{FCD76494-B844-42DE-B281-E282174B3F6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6C08A6-607B-4508-AEE8-70C944F24593}">
      <dsp:nvSpPr>
        <dsp:cNvPr id="0" name=""/>
        <dsp:cNvSpPr/>
      </dsp:nvSpPr>
      <dsp:spPr>
        <a:xfrm>
          <a:off x="0" y="0"/>
          <a:ext cx="8153400" cy="1044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Деятельность</a:t>
          </a:r>
          <a:endParaRPr lang="ru-RU" sz="28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/>
        </a:p>
      </dsp:txBody>
      <dsp:txXfrm>
        <a:off x="1735172" y="0"/>
        <a:ext cx="6418227" cy="1044922"/>
      </dsp:txXfrm>
    </dsp:sp>
    <dsp:sp modelId="{B0BF3420-7459-4E52-8308-1E832F567468}">
      <dsp:nvSpPr>
        <dsp:cNvPr id="0" name=""/>
        <dsp:cNvSpPr/>
      </dsp:nvSpPr>
      <dsp:spPr>
        <a:xfrm>
          <a:off x="104492" y="104492"/>
          <a:ext cx="1630680" cy="83593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7BA1FC-B8D0-4A5C-A95F-75C47378A627}">
      <dsp:nvSpPr>
        <dsp:cNvPr id="0" name=""/>
        <dsp:cNvSpPr/>
      </dsp:nvSpPr>
      <dsp:spPr>
        <a:xfrm>
          <a:off x="0" y="1149414"/>
          <a:ext cx="8153400" cy="1044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Учебная деятельность</a:t>
          </a:r>
          <a:endParaRPr lang="ru-RU" sz="40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</dsp:txBody>
      <dsp:txXfrm>
        <a:off x="1735172" y="1149414"/>
        <a:ext cx="6418227" cy="1044922"/>
      </dsp:txXfrm>
    </dsp:sp>
    <dsp:sp modelId="{D4D7CE02-642B-4A0A-B0E2-79C17B59889B}">
      <dsp:nvSpPr>
        <dsp:cNvPr id="0" name=""/>
        <dsp:cNvSpPr/>
      </dsp:nvSpPr>
      <dsp:spPr>
        <a:xfrm>
          <a:off x="104492" y="1253906"/>
          <a:ext cx="1630680" cy="83593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582C46-48F0-4003-B965-2EB4B762DFD7}">
      <dsp:nvSpPr>
        <dsp:cNvPr id="0" name=""/>
        <dsp:cNvSpPr/>
      </dsp:nvSpPr>
      <dsp:spPr>
        <a:xfrm>
          <a:off x="0" y="2298828"/>
          <a:ext cx="8153400" cy="1044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Учебное действие</a:t>
          </a:r>
          <a:endParaRPr lang="ru-RU" sz="4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</dsp:txBody>
      <dsp:txXfrm>
        <a:off x="1735172" y="2298828"/>
        <a:ext cx="6418227" cy="1044922"/>
      </dsp:txXfrm>
    </dsp:sp>
    <dsp:sp modelId="{B17A3ADD-D4E8-496F-9A38-4D2B1C7E6D3B}">
      <dsp:nvSpPr>
        <dsp:cNvPr id="0" name=""/>
        <dsp:cNvSpPr/>
      </dsp:nvSpPr>
      <dsp:spPr>
        <a:xfrm>
          <a:off x="104492" y="2403321"/>
          <a:ext cx="1630680" cy="83593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46A0F-3C98-497E-A075-17B5BB726A5E}">
      <dsp:nvSpPr>
        <dsp:cNvPr id="0" name=""/>
        <dsp:cNvSpPr/>
      </dsp:nvSpPr>
      <dsp:spPr>
        <a:xfrm>
          <a:off x="0" y="3448243"/>
          <a:ext cx="8153400" cy="1044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Универсальное учебное действие</a:t>
          </a:r>
          <a:endParaRPr lang="ru-RU" sz="4000" kern="1200" dirty="0"/>
        </a:p>
      </dsp:txBody>
      <dsp:txXfrm>
        <a:off x="1735172" y="3448243"/>
        <a:ext cx="6418227" cy="1044922"/>
      </dsp:txXfrm>
    </dsp:sp>
    <dsp:sp modelId="{C3116A95-7435-4603-9A95-4995749D6930}">
      <dsp:nvSpPr>
        <dsp:cNvPr id="0" name=""/>
        <dsp:cNvSpPr/>
      </dsp:nvSpPr>
      <dsp:spPr>
        <a:xfrm>
          <a:off x="104492" y="3552735"/>
          <a:ext cx="1630680" cy="83593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874061-CB22-4D56-BC90-03158691D121}">
      <dsp:nvSpPr>
        <dsp:cNvPr id="0" name=""/>
        <dsp:cNvSpPr/>
      </dsp:nvSpPr>
      <dsp:spPr>
        <a:xfrm rot="5400000">
          <a:off x="-168903" y="171488"/>
          <a:ext cx="1126024" cy="7882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-5400000">
        <a:off x="1" y="396694"/>
        <a:ext cx="788217" cy="337807"/>
      </dsp:txXfrm>
    </dsp:sp>
    <dsp:sp modelId="{04FF5A50-0798-4B21-9882-49A0CE442E38}">
      <dsp:nvSpPr>
        <dsp:cNvPr id="0" name=""/>
        <dsp:cNvSpPr/>
      </dsp:nvSpPr>
      <dsp:spPr>
        <a:xfrm rot="5400000">
          <a:off x="3952586" y="-3161784"/>
          <a:ext cx="731915" cy="70606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Теория деятельности Леонтьева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Теория деятельности Рубинштейна</a:t>
          </a:r>
          <a:endParaRPr lang="ru-RU" sz="2800" kern="1200" dirty="0"/>
        </a:p>
      </dsp:txBody>
      <dsp:txXfrm rot="-5400000">
        <a:off x="788217" y="38314"/>
        <a:ext cx="7024925" cy="660457"/>
      </dsp:txXfrm>
    </dsp:sp>
    <dsp:sp modelId="{9BDF14E3-3F22-4044-9C74-45A96F77BB1E}">
      <dsp:nvSpPr>
        <dsp:cNvPr id="0" name=""/>
        <dsp:cNvSpPr/>
      </dsp:nvSpPr>
      <dsp:spPr>
        <a:xfrm rot="5400000">
          <a:off x="-168903" y="1149090"/>
          <a:ext cx="1126024" cy="7882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-5400000">
        <a:off x="1" y="1374296"/>
        <a:ext cx="788217" cy="337807"/>
      </dsp:txXfrm>
    </dsp:sp>
    <dsp:sp modelId="{DFCCD7BF-9E49-4C81-8D19-D6F43592E7C0}">
      <dsp:nvSpPr>
        <dsp:cNvPr id="0" name=""/>
        <dsp:cNvSpPr/>
      </dsp:nvSpPr>
      <dsp:spPr>
        <a:xfrm rot="5400000">
          <a:off x="3952586" y="-2184182"/>
          <a:ext cx="731915" cy="70606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Теория двух типов мышления В.В.Давыдова</a:t>
          </a:r>
          <a:endParaRPr lang="ru-RU" sz="2800" kern="1200" dirty="0"/>
        </a:p>
      </dsp:txBody>
      <dsp:txXfrm rot="-5400000">
        <a:off x="788217" y="1015916"/>
        <a:ext cx="7024925" cy="660457"/>
      </dsp:txXfrm>
    </dsp:sp>
    <dsp:sp modelId="{36793963-2E72-4B14-A8AD-D731C78B541B}">
      <dsp:nvSpPr>
        <dsp:cNvPr id="0" name=""/>
        <dsp:cNvSpPr/>
      </dsp:nvSpPr>
      <dsp:spPr>
        <a:xfrm rot="5400000">
          <a:off x="-168903" y="2126692"/>
          <a:ext cx="1126024" cy="7882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-5400000">
        <a:off x="1" y="2351898"/>
        <a:ext cx="788217" cy="337807"/>
      </dsp:txXfrm>
    </dsp:sp>
    <dsp:sp modelId="{8D0E6291-751F-4F1A-B476-4F394C59A402}">
      <dsp:nvSpPr>
        <dsp:cNvPr id="0" name=""/>
        <dsp:cNvSpPr/>
      </dsp:nvSpPr>
      <dsp:spPr>
        <a:xfrm rot="5400000">
          <a:off x="3952586" y="-1206580"/>
          <a:ext cx="731915" cy="70606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Периодизация возрастного психического развития </a:t>
          </a:r>
          <a:r>
            <a:rPr lang="ru-RU" sz="2800" kern="1200" dirty="0" err="1" smtClean="0"/>
            <a:t>Д.Б.Эльконина</a:t>
          </a:r>
          <a:endParaRPr lang="ru-RU" sz="2800" kern="1200" dirty="0"/>
        </a:p>
      </dsp:txBody>
      <dsp:txXfrm rot="-5400000">
        <a:off x="788217" y="1993518"/>
        <a:ext cx="7024925" cy="660457"/>
      </dsp:txXfrm>
    </dsp:sp>
    <dsp:sp modelId="{035166A5-2C50-4791-B3F2-E383633A55DF}">
      <dsp:nvSpPr>
        <dsp:cNvPr id="0" name=""/>
        <dsp:cNvSpPr/>
      </dsp:nvSpPr>
      <dsp:spPr>
        <a:xfrm rot="5400000">
          <a:off x="-168903" y="3104294"/>
          <a:ext cx="1126024" cy="7882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-5400000">
        <a:off x="1" y="3329500"/>
        <a:ext cx="788217" cy="337807"/>
      </dsp:txXfrm>
    </dsp:sp>
    <dsp:sp modelId="{FCD76494-B844-42DE-B281-E282174B3F60}">
      <dsp:nvSpPr>
        <dsp:cNvPr id="0" name=""/>
        <dsp:cNvSpPr/>
      </dsp:nvSpPr>
      <dsp:spPr>
        <a:xfrm rot="5400000">
          <a:off x="3952586" y="-228978"/>
          <a:ext cx="731915" cy="70606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Теория </a:t>
          </a:r>
          <a:r>
            <a:rPr lang="ru-RU" sz="3000" kern="1200" dirty="0" err="1" smtClean="0"/>
            <a:t>интериоризации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Л.С.Выготского</a:t>
          </a:r>
          <a:endParaRPr lang="ru-RU" sz="3000" kern="1200" dirty="0"/>
        </a:p>
      </dsp:txBody>
      <dsp:txXfrm rot="-5400000">
        <a:off x="788217" y="2971120"/>
        <a:ext cx="7024925" cy="660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6009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500188" y="1524000"/>
            <a:ext cx="7600950" cy="47148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B319F-2889-45E5-9C4D-EEE06CD77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Microsoft_Word_97_-_2003_Document1.doc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743200"/>
            <a:ext cx="7992888" cy="3782144"/>
          </a:xfrm>
        </p:spPr>
        <p:txBody>
          <a:bodyPr>
            <a:noAutofit/>
          </a:bodyPr>
          <a:lstStyle/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600" b="0" dirty="0" smtClean="0">
                <a:solidFill>
                  <a:schemeClr val="tx1"/>
                </a:solidFill>
              </a:rPr>
              <a:t>Понятие деятельности.</a:t>
            </a:r>
          </a:p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600" b="0" dirty="0" smtClean="0">
                <a:solidFill>
                  <a:schemeClr val="tx1"/>
                </a:solidFill>
              </a:rPr>
              <a:t>Строение учебной деятельности.</a:t>
            </a:r>
          </a:p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600" b="0" dirty="0" smtClean="0">
                <a:solidFill>
                  <a:schemeClr val="tx1"/>
                </a:solidFill>
              </a:rPr>
              <a:t>Закономерности формирования психологических механизмов УД.</a:t>
            </a:r>
          </a:p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600" b="0" dirty="0" smtClean="0">
                <a:solidFill>
                  <a:schemeClr val="tx1"/>
                </a:solidFill>
              </a:rPr>
              <a:t>Схема анализа урока (</a:t>
            </a:r>
            <a:r>
              <a:rPr lang="ru-RU" sz="3600" b="0" dirty="0" err="1" smtClean="0">
                <a:solidFill>
                  <a:schemeClr val="tx1"/>
                </a:solidFill>
              </a:rPr>
              <a:t>деятельностный</a:t>
            </a:r>
            <a:r>
              <a:rPr lang="ru-RU" sz="3600" b="0" dirty="0" smtClean="0">
                <a:solidFill>
                  <a:schemeClr val="tx1"/>
                </a:solidFill>
              </a:rPr>
              <a:t> подход).</a:t>
            </a:r>
          </a:p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600" b="0" dirty="0" err="1" smtClean="0">
                <a:solidFill>
                  <a:schemeClr val="tx1"/>
                </a:solidFill>
              </a:rPr>
              <a:t>Здоровьесберегающие</a:t>
            </a:r>
            <a:r>
              <a:rPr lang="ru-RU" sz="3600" b="0" dirty="0" smtClean="0">
                <a:solidFill>
                  <a:schemeClr val="tx1"/>
                </a:solidFill>
              </a:rPr>
              <a:t> технологии.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/>
              <a:t>Современные образовательные технологии</a:t>
            </a:r>
          </a:p>
        </p:txBody>
      </p:sp>
      <p:pic>
        <p:nvPicPr>
          <p:cNvPr id="4" name="Picture 5" descr="Использование Фотоальбома"/>
          <p:cNvPicPr>
            <a:picLocks noChangeAspect="1" noChangeArrowheads="1"/>
          </p:cNvPicPr>
          <p:nvPr/>
        </p:nvPicPr>
        <p:blipFill>
          <a:blip r:embed="rId2" cstate="print"/>
          <a:srcRect r="57102"/>
          <a:stretch>
            <a:fillRect/>
          </a:stretch>
        </p:blipFill>
        <p:spPr bwMode="auto">
          <a:xfrm>
            <a:off x="0" y="1"/>
            <a:ext cx="9144000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Учебная деятельность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600" b="0" dirty="0" smtClean="0">
                <a:latin typeface="Times New Roman" pitchFamily="18" charset="0"/>
              </a:rPr>
              <a:t>Это деятельность детей по усвоению азов наиболее развитых форм общественного сознания - науки, искусства, морали, права, которые связаны с теоретическим сознанием и мышлением людей.</a:t>
            </a:r>
          </a:p>
          <a:p>
            <a:pPr>
              <a:buFont typeface="Wingdings" pitchFamily="2" charset="2"/>
              <a:buNone/>
            </a:pPr>
            <a:endParaRPr lang="ru-RU" sz="3600" b="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algn="r">
              <a:buFont typeface="Wingdings" pitchFamily="2" charset="2"/>
              <a:buNone/>
            </a:pPr>
            <a:r>
              <a:rPr lang="ru-RU" sz="3200" dirty="0" smtClean="0"/>
              <a:t>Мышление</a:t>
            </a:r>
            <a:endParaRPr lang="ru-RU" sz="3200" b="0" dirty="0" smtClean="0"/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Эмпирическое </a:t>
            </a:r>
          </a:p>
          <a:p>
            <a:r>
              <a:rPr lang="ru-RU" sz="3200" b="0" dirty="0" smtClean="0"/>
              <a:t>опирается на наглядные образы</a:t>
            </a:r>
            <a:endParaRPr lang="ru-RU" sz="3200" b="0" u="sng" dirty="0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endParaRPr lang="ru-RU" sz="3200" dirty="0" smtClean="0"/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Теоретическое</a:t>
            </a:r>
          </a:p>
          <a:p>
            <a:r>
              <a:rPr lang="ru-RU" sz="3200" b="0" dirty="0" smtClean="0"/>
              <a:t>внутренне связано с исследованием природы своей собственной основы - с исследованием понятий</a:t>
            </a:r>
            <a:endParaRPr lang="ru-RU" sz="3200" dirty="0" smtClean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title"/>
          </p:nvPr>
        </p:nvSpPr>
        <p:spPr>
          <a:xfrm>
            <a:off x="683568" y="0"/>
            <a:ext cx="8153400" cy="125124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Теория двух типов мышления </a:t>
            </a:r>
            <a:br>
              <a:rPr lang="ru-RU" dirty="0" smtClean="0"/>
            </a:br>
            <a:r>
              <a:rPr lang="ru-RU" dirty="0" smtClean="0"/>
              <a:t>В.В. Давыдова</a:t>
            </a:r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4355976" y="2204864"/>
            <a:ext cx="0" cy="411480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60648"/>
            <a:ext cx="7600950" cy="100811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Основные компоненты теоретического мышления</a:t>
            </a:r>
            <a:endParaRPr lang="ru-RU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000" dirty="0" smtClean="0"/>
              <a:t>Анализ - выявление существенного в рассматриваемых явлениях</a:t>
            </a:r>
          </a:p>
          <a:p>
            <a:r>
              <a:rPr lang="ru-RU" sz="3000" dirty="0" smtClean="0"/>
              <a:t>Планирование - умение построить систему действий, являющуюся оптимальной в данных условиях для решения задачи</a:t>
            </a:r>
          </a:p>
          <a:p>
            <a:r>
              <a:rPr lang="ru-RU" sz="3000" dirty="0" smtClean="0"/>
              <a:t>Рефлексия - умение человека рассматривать основания своих действий, примененные способы решения задач</a:t>
            </a:r>
          </a:p>
        </p:txBody>
      </p:sp>
      <p:graphicFrame>
        <p:nvGraphicFramePr>
          <p:cNvPr id="4098" name="Rectangle 13"/>
          <p:cNvGraphicFramePr>
            <a:graphicFrameLocks/>
          </p:cNvGraphicFramePr>
          <p:nvPr/>
        </p:nvGraphicFramePr>
        <p:xfrm>
          <a:off x="1524000" y="1905000"/>
          <a:ext cx="60960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lip" r:id="rId3" imgW="0" imgH="0" progId="">
                  <p:embed/>
                </p:oleObj>
              </mc:Choice>
              <mc:Fallback>
                <p:oleObj name="Clip" r:id="rId3" imgW="0" imgH="0" progId="">
                  <p:embed/>
                  <p:pic>
                    <p:nvPicPr>
                      <p:cNvPr id="0" name="Rectangle 13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905000"/>
                        <a:ext cx="6096000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600" b="0" dirty="0" smtClean="0">
                <a:latin typeface="Times New Roman" pitchFamily="18" charset="0"/>
              </a:rPr>
              <a:t>Усвоение азов этих форм общественного сознания и соответствующих им духовных образований предполагает выполнение детьми такой деятельности, которая адекватна исторически воплощенной в них человеческой деятельности.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ru-RU" smtClean="0"/>
              <a:t>Учебная деятельность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Квазиисследовательская</a:t>
            </a:r>
            <a:r>
              <a:rPr lang="ru-RU" sz="3600" dirty="0" smtClean="0">
                <a:solidFill>
                  <a:schemeClr val="tx1"/>
                </a:solidFill>
              </a:rPr>
              <a:t> деятельность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200" b="0" dirty="0" smtClean="0">
                <a:latin typeface="Times New Roman" pitchFamily="18" charset="0"/>
              </a:rPr>
              <a:t>В учебной деятельности в своеобразной форме сохраняются ситуации и действия, которые были присущи реальному созданию продуктов культуры.</a:t>
            </a:r>
          </a:p>
          <a:p>
            <a:r>
              <a:rPr lang="ru-RU" sz="3200" b="0" dirty="0" smtClean="0">
                <a:latin typeface="Times New Roman" pitchFamily="18" charset="0"/>
              </a:rPr>
              <a:t>Способ их получения сокращенно воспроизводится в индивидуальном сознании школьников. (В.В. Давыдов называет это </a:t>
            </a:r>
            <a:r>
              <a:rPr lang="ru-RU" sz="3200" dirty="0" err="1" smtClean="0">
                <a:latin typeface="Times New Roman" pitchFamily="18" charset="0"/>
              </a:rPr>
              <a:t>квазиисследовательской</a:t>
            </a:r>
            <a:r>
              <a:rPr lang="ru-RU" sz="3200" dirty="0" smtClean="0">
                <a:latin typeface="Times New Roman" pitchFamily="18" charset="0"/>
              </a:rPr>
              <a:t> деятельностью</a:t>
            </a:r>
            <a:r>
              <a:rPr lang="ru-RU" sz="3200" b="0" dirty="0" smtClean="0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38325"/>
            <a:ext cx="7600950" cy="50196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0" dirty="0" smtClean="0">
                <a:latin typeface="Times New Roman" pitchFamily="18" charset="0"/>
              </a:rPr>
              <a:t>Содержание учебной деятельности - теоретические знания</a:t>
            </a:r>
          </a:p>
          <a:p>
            <a:pPr>
              <a:buFont typeface="Wingdings" pitchFamily="2" charset="2"/>
              <a:buNone/>
            </a:pPr>
            <a:r>
              <a:rPr lang="ru-RU" b="0" dirty="0" smtClean="0">
                <a:latin typeface="Times New Roman" pitchFamily="18" charset="0"/>
              </a:rPr>
              <a:t>Знания: - </a:t>
            </a:r>
            <a:r>
              <a:rPr lang="ru-RU" b="0" u="sng" dirty="0" smtClean="0">
                <a:latin typeface="Times New Roman" pitchFamily="18" charset="0"/>
              </a:rPr>
              <a:t>результат</a:t>
            </a:r>
            <a:r>
              <a:rPr lang="ru-RU" b="0" dirty="0" smtClean="0">
                <a:latin typeface="Times New Roman" pitchFamily="18" charset="0"/>
              </a:rPr>
              <a:t> мышления;</a:t>
            </a:r>
          </a:p>
          <a:p>
            <a:pPr>
              <a:buFont typeface="Wingdings" pitchFamily="2" charset="2"/>
              <a:buNone/>
            </a:pPr>
            <a:r>
              <a:rPr lang="ru-RU" b="0" dirty="0" smtClean="0">
                <a:latin typeface="Times New Roman" pitchFamily="18" charset="0"/>
              </a:rPr>
              <a:t>- </a:t>
            </a:r>
            <a:r>
              <a:rPr lang="ru-RU" b="0" u="sng" dirty="0" smtClean="0">
                <a:latin typeface="Times New Roman" pitchFamily="18" charset="0"/>
              </a:rPr>
              <a:t>процесс</a:t>
            </a:r>
            <a:r>
              <a:rPr lang="ru-RU" b="0" dirty="0" smtClean="0">
                <a:latin typeface="Times New Roman" pitchFamily="18" charset="0"/>
              </a:rPr>
              <a:t> получения этого результата</a:t>
            </a:r>
          </a:p>
          <a:p>
            <a:pPr>
              <a:buFont typeface="Wingdings" pitchFamily="2" charset="2"/>
              <a:buNone/>
            </a:pPr>
            <a:r>
              <a:rPr lang="ru-RU" b="0" dirty="0" smtClean="0">
                <a:latin typeface="Times New Roman" pitchFamily="18" charset="0"/>
              </a:rPr>
              <a:t>Усвоение теоретических знаний -сокращенное воспроизведение их реального создания в истории  культуры. </a:t>
            </a:r>
          </a:p>
          <a:p>
            <a:pPr>
              <a:buFont typeface="Wingdings" pitchFamily="2" charset="2"/>
              <a:buNone/>
            </a:pPr>
            <a:r>
              <a:rPr lang="ru-RU" b="0" dirty="0" smtClean="0">
                <a:latin typeface="Times New Roman" pitchFamily="18" charset="0"/>
              </a:rPr>
              <a:t>Учебная деятельность - форма такого воспроизведения.</a:t>
            </a:r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title"/>
          </p:nvPr>
        </p:nvSpPr>
        <p:spPr>
          <a:xfrm>
            <a:off x="1500188" y="228600"/>
            <a:ext cx="7600950" cy="1066800"/>
          </a:xfrm>
          <a:noFill/>
        </p:spPr>
        <p:txBody>
          <a:bodyPr/>
          <a:lstStyle/>
          <a:p>
            <a:pPr algn="ctr"/>
            <a:r>
              <a:rPr lang="ru-RU" smtClean="0"/>
              <a:t>Учебная деятельность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5536" y="1916832"/>
            <a:ext cx="8352804" cy="1655489"/>
            <a:chOff x="295" y="943"/>
            <a:chExt cx="5095" cy="862"/>
          </a:xfrm>
        </p:grpSpPr>
        <p:sp>
          <p:nvSpPr>
            <p:cNvPr id="90115" name="Text Box 3"/>
            <p:cNvSpPr txBox="1">
              <a:spLocks noChangeArrowheads="1"/>
            </p:cNvSpPr>
            <p:nvPr/>
          </p:nvSpPr>
          <p:spPr bwMode="auto">
            <a:xfrm>
              <a:off x="295" y="1126"/>
              <a:ext cx="912" cy="443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2000" b="1" i="1" dirty="0">
                  <a:solidFill>
                    <a:srgbClr val="000099"/>
                  </a:solidFill>
                  <a:latin typeface="Arial" charset="0"/>
                </a:rPr>
                <a:t>Учебные мотивы</a:t>
              </a:r>
            </a:p>
          </p:txBody>
        </p:sp>
        <p:sp>
          <p:nvSpPr>
            <p:cNvPr id="90116" name="Line 4"/>
            <p:cNvSpPr>
              <a:spLocks noChangeShapeType="1"/>
            </p:cNvSpPr>
            <p:nvPr/>
          </p:nvSpPr>
          <p:spPr bwMode="auto">
            <a:xfrm>
              <a:off x="1221" y="1347"/>
              <a:ext cx="1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90117" name="Text Box 5"/>
            <p:cNvSpPr txBox="1">
              <a:spLocks noChangeArrowheads="1"/>
            </p:cNvSpPr>
            <p:nvPr/>
          </p:nvSpPr>
          <p:spPr bwMode="auto">
            <a:xfrm>
              <a:off x="1349" y="1126"/>
              <a:ext cx="808" cy="443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2000" b="1" i="1">
                  <a:solidFill>
                    <a:srgbClr val="000099"/>
                  </a:solidFill>
                  <a:latin typeface="Arial" charset="0"/>
                </a:rPr>
                <a:t>Учебная цель</a:t>
              </a:r>
            </a:p>
          </p:txBody>
        </p:sp>
        <p:sp>
          <p:nvSpPr>
            <p:cNvPr id="90118" name="Line 6"/>
            <p:cNvSpPr>
              <a:spLocks noChangeShapeType="1"/>
            </p:cNvSpPr>
            <p:nvPr/>
          </p:nvSpPr>
          <p:spPr bwMode="auto">
            <a:xfrm>
              <a:off x="2172" y="1347"/>
              <a:ext cx="1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90119" name="Text Box 7"/>
            <p:cNvSpPr txBox="1">
              <a:spLocks noChangeArrowheads="1"/>
            </p:cNvSpPr>
            <p:nvPr/>
          </p:nvSpPr>
          <p:spPr bwMode="auto">
            <a:xfrm>
              <a:off x="2299" y="1125"/>
              <a:ext cx="808" cy="443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2000" b="1" i="1">
                  <a:solidFill>
                    <a:srgbClr val="000099"/>
                  </a:solidFill>
                  <a:latin typeface="Arial" charset="0"/>
                </a:rPr>
                <a:t>Учебная задача</a:t>
              </a:r>
            </a:p>
          </p:txBody>
        </p:sp>
        <p:sp>
          <p:nvSpPr>
            <p:cNvPr id="90120" name="Line 8"/>
            <p:cNvSpPr>
              <a:spLocks noChangeShapeType="1"/>
            </p:cNvSpPr>
            <p:nvPr/>
          </p:nvSpPr>
          <p:spPr bwMode="auto">
            <a:xfrm>
              <a:off x="3122" y="1347"/>
              <a:ext cx="1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90121" name="Text Box 9"/>
            <p:cNvSpPr txBox="1">
              <a:spLocks noChangeArrowheads="1"/>
            </p:cNvSpPr>
            <p:nvPr/>
          </p:nvSpPr>
          <p:spPr bwMode="auto">
            <a:xfrm>
              <a:off x="3250" y="943"/>
              <a:ext cx="2140" cy="86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2000" b="1" i="1" dirty="0">
                  <a:solidFill>
                    <a:srgbClr val="000099"/>
                  </a:solidFill>
                  <a:latin typeface="Arial" charset="0"/>
                </a:rPr>
                <a:t>Учебные действия и операции</a:t>
              </a:r>
              <a:r>
                <a:rPr lang="ru-RU" b="1" i="1" dirty="0">
                  <a:solidFill>
                    <a:srgbClr val="000099"/>
                  </a:solidFill>
                  <a:latin typeface="Arial" charset="0"/>
                </a:rPr>
                <a:t> </a:t>
              </a:r>
            </a:p>
            <a:p>
              <a:pPr algn="ctr" eaLnBrk="1" hangingPunct="1"/>
              <a:r>
                <a:rPr lang="ru-RU" b="1" i="1" dirty="0">
                  <a:solidFill>
                    <a:srgbClr val="000099"/>
                  </a:solidFill>
                  <a:latin typeface="Arial" charset="0"/>
                </a:rPr>
                <a:t>(ориентировка,  преобразование,  контроль,  оценка)</a:t>
              </a:r>
            </a:p>
          </p:txBody>
        </p:sp>
      </p:grp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467544" y="260648"/>
            <a:ext cx="8135937" cy="1054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100" b="1" dirty="0">
                <a:solidFill>
                  <a:srgbClr val="FF3300"/>
                </a:solidFill>
                <a:latin typeface="Arial" charset="0"/>
              </a:rPr>
              <a:t>Структура учебной деятельности,</a:t>
            </a:r>
          </a:p>
          <a:p>
            <a:pPr algn="ctr" eaLnBrk="1" hangingPunct="1"/>
            <a:r>
              <a:rPr lang="ru-RU" sz="2100" b="1" dirty="0">
                <a:solidFill>
                  <a:srgbClr val="FF3300"/>
                </a:solidFill>
                <a:latin typeface="Arial" charset="0"/>
              </a:rPr>
              <a:t>исходя из психологической версии теории деятельности (Д.Б. </a:t>
            </a:r>
            <a:r>
              <a:rPr lang="ru-RU" sz="2100" b="1" dirty="0" err="1">
                <a:solidFill>
                  <a:srgbClr val="FF3300"/>
                </a:solidFill>
                <a:latin typeface="Arial" charset="0"/>
              </a:rPr>
              <a:t>Эльконин</a:t>
            </a:r>
            <a:r>
              <a:rPr lang="ru-RU" sz="2100" b="1" dirty="0">
                <a:solidFill>
                  <a:srgbClr val="FF3300"/>
                </a:solidFill>
                <a:latin typeface="Arial" charset="0"/>
              </a:rPr>
              <a:t>  − В.В. Давыдов)</a:t>
            </a:r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683568" y="4005064"/>
            <a:ext cx="7853362" cy="314325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400" b="1">
                <a:latin typeface="Arial" charset="0"/>
              </a:rPr>
              <a:t>Эльконин Д.Б.</a:t>
            </a:r>
            <a:r>
              <a:rPr lang="ru-RU" sz="1400">
                <a:latin typeface="Arial" charset="0"/>
              </a:rPr>
              <a:t> Психология обучения младшего школьника. М., 1974. </a:t>
            </a:r>
          </a:p>
        </p:txBody>
      </p:sp>
      <p:sp>
        <p:nvSpPr>
          <p:cNvPr id="90124" name="Rectangle 12"/>
          <p:cNvSpPr>
            <a:spLocks noChangeArrowheads="1"/>
          </p:cNvSpPr>
          <p:nvPr/>
        </p:nvSpPr>
        <p:spPr bwMode="auto">
          <a:xfrm>
            <a:off x="683568" y="4463851"/>
            <a:ext cx="7870825" cy="527050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400" b="1">
                <a:latin typeface="Arial" charset="0"/>
              </a:rPr>
              <a:t>Давыдов В.В.</a:t>
            </a:r>
            <a:r>
              <a:rPr lang="ru-RU" sz="1400">
                <a:latin typeface="Arial" charset="0"/>
              </a:rPr>
              <a:t> Проблемы развивающего обучения: Опыт теоретического и экспериментального психологического исследования. М., 1986. </a:t>
            </a:r>
          </a:p>
        </p:txBody>
      </p:sp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683568" y="6021189"/>
            <a:ext cx="7839075" cy="314325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400" b="1">
                <a:latin typeface="Arial" charset="0"/>
              </a:rPr>
              <a:t>Репкин В.В., Репкина Н.В.</a:t>
            </a:r>
            <a:r>
              <a:rPr lang="ru-RU" sz="1400">
                <a:latin typeface="Arial" charset="0"/>
              </a:rPr>
              <a:t> Развивающее обучение: теория и практика. Томск, 1997</a:t>
            </a:r>
          </a:p>
        </p:txBody>
      </p:sp>
      <p:sp>
        <p:nvSpPr>
          <p:cNvPr id="90126" name="Rectangle 14"/>
          <p:cNvSpPr>
            <a:spLocks noChangeArrowheads="1"/>
          </p:cNvSpPr>
          <p:nvPr/>
        </p:nvSpPr>
        <p:spPr bwMode="auto">
          <a:xfrm>
            <a:off x="683568" y="5135364"/>
            <a:ext cx="7848600" cy="739775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400" b="1" dirty="0" err="1">
                <a:latin typeface="Arial" charset="0"/>
              </a:rPr>
              <a:t>Вардянян</a:t>
            </a:r>
            <a:r>
              <a:rPr lang="ru-RU" sz="1400" b="1" dirty="0">
                <a:latin typeface="Arial" charset="0"/>
              </a:rPr>
              <a:t> А.У., </a:t>
            </a:r>
            <a:r>
              <a:rPr lang="ru-RU" sz="1400" b="1" dirty="0" err="1">
                <a:latin typeface="Arial" charset="0"/>
              </a:rPr>
              <a:t>Варданян</a:t>
            </a:r>
            <a:r>
              <a:rPr lang="ru-RU" sz="1400" b="1" dirty="0">
                <a:latin typeface="Arial" charset="0"/>
              </a:rPr>
              <a:t> Г.А.</a:t>
            </a:r>
            <a:r>
              <a:rPr lang="ru-RU" sz="1400" dirty="0">
                <a:latin typeface="Arial" charset="0"/>
              </a:rPr>
              <a:t> Сущность учебной деятельности при формировании творческого мышления учащихся // Формирование творческого мышления школьников в учебной деятельности. Уфа, 1985.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/>
              <a:t>Учебная задача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916832"/>
            <a:ext cx="8153400" cy="41791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Это одна конкретная задача, при решении которой школьники как бы решают все задачи данного класса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Учебная задача решается путем выполнения определенных действий:</a:t>
            </a:r>
            <a:endParaRPr lang="ru-RU" sz="3200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0" dirty="0" smtClean="0">
                <a:latin typeface="Times New Roman" pitchFamily="18" charset="0"/>
              </a:rPr>
              <a:t>преобразование условий задачи с целью </a:t>
            </a:r>
            <a:r>
              <a:rPr lang="ru-RU" sz="2800" b="0" u="sng" dirty="0" smtClean="0">
                <a:latin typeface="Times New Roman" pitchFamily="18" charset="0"/>
              </a:rPr>
              <a:t>обнаружения </a:t>
            </a:r>
            <a:r>
              <a:rPr lang="ru-RU" sz="2800" i="1" u="sng" dirty="0" smtClean="0">
                <a:latin typeface="Times New Roman" pitchFamily="18" charset="0"/>
              </a:rPr>
              <a:t>всеобщего</a:t>
            </a:r>
            <a:r>
              <a:rPr lang="ru-RU" sz="2800" b="0" u="sng" dirty="0" smtClean="0">
                <a:latin typeface="Times New Roman" pitchFamily="18" charset="0"/>
              </a:rPr>
              <a:t> отношения</a:t>
            </a:r>
            <a:r>
              <a:rPr lang="ru-RU" sz="2800" b="0" dirty="0" smtClean="0">
                <a:latin typeface="Times New Roman" pitchFamily="18" charset="0"/>
              </a:rPr>
              <a:t> изучаемого объекта</a:t>
            </a:r>
          </a:p>
          <a:p>
            <a:r>
              <a:rPr lang="ru-RU" sz="2800" b="0" u="sng" dirty="0" smtClean="0">
                <a:latin typeface="Times New Roman" pitchFamily="18" charset="0"/>
              </a:rPr>
              <a:t>моделирование </a:t>
            </a:r>
            <a:r>
              <a:rPr lang="ru-RU" sz="2800" b="0" dirty="0" smtClean="0">
                <a:latin typeface="Times New Roman" pitchFamily="18" charset="0"/>
              </a:rPr>
              <a:t>выделенного отношения в предметной, графической или буквенной форме</a:t>
            </a:r>
          </a:p>
          <a:p>
            <a:r>
              <a:rPr lang="ru-RU" sz="2800" b="0" u="sng" dirty="0" smtClean="0">
                <a:latin typeface="Times New Roman" pitchFamily="18" charset="0"/>
              </a:rPr>
              <a:t>преобразование модели</a:t>
            </a:r>
            <a:r>
              <a:rPr lang="ru-RU" sz="2800" b="0" dirty="0" smtClean="0">
                <a:latin typeface="Times New Roman" pitchFamily="18" charset="0"/>
              </a:rPr>
              <a:t> отношения для изучения его свойств в чистом виде</a:t>
            </a:r>
          </a:p>
          <a:p>
            <a:r>
              <a:rPr lang="ru-RU" sz="2800" b="0" u="sng" dirty="0" smtClean="0">
                <a:latin typeface="Times New Roman" pitchFamily="18" charset="0"/>
              </a:rPr>
              <a:t>построение системы частных задач</a:t>
            </a:r>
            <a:r>
              <a:rPr lang="ru-RU" sz="2800" b="0" dirty="0" smtClean="0">
                <a:latin typeface="Times New Roman" pitchFamily="18" charset="0"/>
              </a:rPr>
              <a:t>, решаемых общим способом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7600950" cy="1144587"/>
          </a:xfrm>
          <a:solidFill>
            <a:schemeClr val="bg1"/>
          </a:solidFill>
        </p:spPr>
        <p:txBody>
          <a:bodyPr lIns="93600" tIns="46800" rIns="93600" bIns="46800"/>
          <a:lstStyle/>
          <a:p>
            <a:r>
              <a:rPr lang="ru-RU" sz="3200" b="1" dirty="0" smtClean="0"/>
              <a:t>Учебная задача решается путем выполнения определенных действий: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700808"/>
            <a:ext cx="8153400" cy="4395192"/>
          </a:xfrm>
        </p:spPr>
        <p:txBody>
          <a:bodyPr>
            <a:normAutofit/>
          </a:bodyPr>
          <a:lstStyle/>
          <a:p>
            <a:r>
              <a:rPr lang="ru-RU" sz="3200" b="0" u="sng" dirty="0" smtClean="0">
                <a:latin typeface="Times New Roman" pitchFamily="18" charset="0"/>
              </a:rPr>
              <a:t>контроль </a:t>
            </a:r>
            <a:r>
              <a:rPr lang="ru-RU" sz="3200" b="0" dirty="0" smtClean="0">
                <a:latin typeface="Times New Roman" pitchFamily="18" charset="0"/>
              </a:rPr>
              <a:t>за выполнением предыдущих действий</a:t>
            </a:r>
          </a:p>
          <a:p>
            <a:r>
              <a:rPr lang="ru-RU" sz="3200" b="0" u="sng" dirty="0" smtClean="0">
                <a:latin typeface="Times New Roman" pitchFamily="18" charset="0"/>
              </a:rPr>
              <a:t>оценка</a:t>
            </a:r>
            <a:r>
              <a:rPr lang="ru-RU" sz="3200" b="0" dirty="0" smtClean="0">
                <a:latin typeface="Times New Roman" pitchFamily="18" charset="0"/>
              </a:rPr>
              <a:t> усвоения общего способа как результата решения данной учебной задачи</a:t>
            </a:r>
            <a:endParaRPr lang="ru-RU" sz="3200" b="0" u="sng" dirty="0" smtClean="0">
              <a:latin typeface="Times New Roman" pitchFamily="18" charset="0"/>
            </a:endParaRPr>
          </a:p>
          <a:p>
            <a:endParaRPr lang="ru-RU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251520" y="1579562"/>
            <a:ext cx="8640960" cy="459818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Aft>
                <a:spcPct val="2000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) </a:t>
            </a:r>
            <a:r>
              <a:rPr lang="ru-RU" sz="2400" b="1" i="1" dirty="0">
                <a:solidFill>
                  <a:srgbClr val="000000"/>
                </a:solidFill>
                <a:latin typeface="Arial" charset="0"/>
              </a:rPr>
              <a:t>«Ориентация на результаты образования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, где развитие личности обучающегося на основе  усвоения УУД … составляет цель  и  основной результат образования»</a:t>
            </a:r>
            <a:endParaRPr lang="ru-RU" sz="2400" b="1" dirty="0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r>
              <a:rPr lang="ru-RU" sz="2400" dirty="0">
                <a:solidFill>
                  <a:srgbClr val="000000"/>
                </a:solidFill>
                <a:latin typeface="Arial" charset="0"/>
              </a:rPr>
              <a:t>2) </a:t>
            </a:r>
            <a:r>
              <a:rPr lang="ru-RU" sz="2400" b="1" i="1" dirty="0">
                <a:solidFill>
                  <a:srgbClr val="000000"/>
                </a:solidFill>
                <a:latin typeface="Arial" charset="0"/>
              </a:rPr>
              <a:t>Объектами итогового контроля и аттестации являются:</a:t>
            </a:r>
          </a:p>
          <a:p>
            <a:pPr eaLnBrk="1" hangingPunct="1">
              <a:buFont typeface="Wingdings" pitchFamily="2" charset="2"/>
              <a:buChar char="ь"/>
            </a:pPr>
            <a:r>
              <a:rPr lang="ru-RU" sz="2400" b="1" i="1" dirty="0">
                <a:solidFill>
                  <a:srgbClr val="000000"/>
                </a:solidFill>
                <a:latin typeface="Arial" charset="0"/>
              </a:rPr>
              <a:t> личностные результаты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(готовность и способность к саморазвитию, </a:t>
            </a:r>
            <a:r>
              <a:rPr lang="ru-RU" sz="2400" dirty="0" err="1">
                <a:solidFill>
                  <a:srgbClr val="000000"/>
                </a:solidFill>
                <a:latin typeface="Arial" charset="0"/>
              </a:rPr>
              <a:t>сформированность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мотивации к познанию,  личностных качеств, системы ценностей);</a:t>
            </a:r>
          </a:p>
          <a:p>
            <a:pPr eaLnBrk="1" hangingPunct="1">
              <a:buFont typeface="Wingdings" pitchFamily="2" charset="2"/>
              <a:buChar char="ь"/>
            </a:pPr>
            <a:r>
              <a:rPr lang="ru-RU" sz="2400" b="1" i="1" dirty="0" err="1">
                <a:solidFill>
                  <a:srgbClr val="000000"/>
                </a:solidFill>
                <a:latin typeface="Arial" charset="0"/>
              </a:rPr>
              <a:t>метапредметные</a:t>
            </a:r>
            <a:r>
              <a:rPr lang="ru-RU" sz="2400" b="1" i="1" dirty="0">
                <a:solidFill>
                  <a:srgbClr val="000000"/>
                </a:solidFill>
                <a:latin typeface="Arial" charset="0"/>
              </a:rPr>
              <a:t> результаты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(освоение учащимися УУД и умения учиться);</a:t>
            </a:r>
            <a:r>
              <a:rPr lang="ru-RU" sz="2400" b="1" i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eaLnBrk="1" hangingPunct="1">
              <a:buFont typeface="Wingdings" pitchFamily="2" charset="2"/>
              <a:buChar char="ь"/>
            </a:pPr>
            <a:r>
              <a:rPr lang="ru-RU" sz="2400" b="1" i="1" dirty="0">
                <a:solidFill>
                  <a:srgbClr val="000000"/>
                </a:solidFill>
                <a:latin typeface="Arial" charset="0"/>
              </a:rPr>
              <a:t>предметные результаты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(усвоение ЗУН по предметам)</a:t>
            </a:r>
            <a:r>
              <a:rPr lang="ru-RU" sz="2400" b="1" i="1" dirty="0">
                <a:solidFill>
                  <a:srgbClr val="000000"/>
                </a:solidFill>
                <a:latin typeface="Arial" charset="0"/>
              </a:rPr>
              <a:t>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Ключевые изменения в ФГОС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latin typeface="Arial" charset="0"/>
              </a:rPr>
              <a:t>Этапы урока (деятельностный подход)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496944" cy="5040858"/>
          </a:xfrm>
        </p:spPr>
        <p:txBody>
          <a:bodyPr>
            <a:noAutofit/>
          </a:bodyPr>
          <a:lstStyle/>
          <a:p>
            <a:r>
              <a:rPr lang="ru-RU" sz="2400" dirty="0" smtClean="0"/>
              <a:t>Актуализация известного способа действия</a:t>
            </a:r>
          </a:p>
          <a:p>
            <a:r>
              <a:rPr lang="ru-RU" sz="2400" dirty="0" smtClean="0"/>
              <a:t>Применение известного способа действия в изменившихся условиях (ситуация затруднения)</a:t>
            </a:r>
          </a:p>
          <a:p>
            <a:r>
              <a:rPr lang="ru-RU" sz="2400" dirty="0" smtClean="0"/>
              <a:t>Обозначение проблемы</a:t>
            </a:r>
          </a:p>
          <a:p>
            <a:r>
              <a:rPr lang="ru-RU" sz="2400" dirty="0" smtClean="0"/>
              <a:t>Выдвижение гипотез и планирование действий по их проверке</a:t>
            </a:r>
          </a:p>
          <a:p>
            <a:r>
              <a:rPr lang="ru-RU" sz="2400" dirty="0" smtClean="0"/>
              <a:t>Анализ</a:t>
            </a:r>
          </a:p>
          <a:p>
            <a:r>
              <a:rPr lang="ru-RU" sz="2400" dirty="0" smtClean="0"/>
              <a:t>Моделирование, схематизация</a:t>
            </a:r>
          </a:p>
          <a:p>
            <a:r>
              <a:rPr lang="ru-RU" sz="2400" dirty="0" smtClean="0"/>
              <a:t>Решение частных задач</a:t>
            </a:r>
          </a:p>
          <a:p>
            <a:r>
              <a:rPr lang="ru-RU" sz="2400" dirty="0" smtClean="0"/>
              <a:t>Контроль и оценка</a:t>
            </a:r>
          </a:p>
          <a:p>
            <a:r>
              <a:rPr lang="ru-RU" sz="2400" dirty="0" smtClean="0"/>
              <a:t>Прогноз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1690688" y="5229200"/>
            <a:ext cx="7453312" cy="12160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 b="1">
                <a:solidFill>
                  <a:srgbClr val="FF3300"/>
                </a:solidFill>
                <a:latin typeface="Arial" charset="0"/>
              </a:rPr>
              <a:t>УНИВЕРСАЛЬНОЕ УЧЕБНОЕ ДЕЙСТВИЕ −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учебное действие, имеющее надпредметный характер</a:t>
            </a:r>
            <a:r>
              <a:rPr lang="ru-RU" sz="2400"/>
              <a:t>.</a:t>
            </a: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331640" y="3717032"/>
            <a:ext cx="7416800" cy="12160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 b="1" dirty="0">
                <a:solidFill>
                  <a:srgbClr val="FF3300"/>
                </a:solidFill>
                <a:latin typeface="Arial" charset="0"/>
              </a:rPr>
              <a:t>УЧЕБНОЕ ДЕЙСТВИЕ</a:t>
            </a:r>
            <a:r>
              <a:rPr lang="ru-RU" sz="2400" dirty="0">
                <a:solidFill>
                  <a:srgbClr val="FF3300"/>
                </a:solidFill>
                <a:latin typeface="Arial" charset="0"/>
              </a:rPr>
              <a:t> </a:t>
            </a:r>
            <a:r>
              <a:rPr lang="ru-RU" sz="2400" b="1" dirty="0">
                <a:solidFill>
                  <a:srgbClr val="FF3300"/>
                </a:solidFill>
                <a:latin typeface="Arial" charset="0"/>
              </a:rPr>
              <a:t>−</a:t>
            </a:r>
            <a:r>
              <a:rPr lang="ru-RU" sz="2400" dirty="0">
                <a:latin typeface="Arial" charset="0"/>
              </a:rPr>
              <a:t> структурная единица учебной деятельности, процесс, направленный на достижение некоторой учебной цели.</a:t>
            </a:r>
            <a:endParaRPr lang="ru-RU" sz="2400" b="1" dirty="0">
              <a:latin typeface="Arial" charset="0"/>
            </a:endParaRP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539552" y="1556792"/>
            <a:ext cx="7453312" cy="194627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400" b="1">
                <a:solidFill>
                  <a:srgbClr val="FF3300"/>
                </a:solidFill>
                <a:latin typeface="Arial" charset="0"/>
              </a:rPr>
              <a:t>УЧЕБНАЯ ДЕЯТЕЛЬНОСТЬ</a:t>
            </a:r>
            <a:r>
              <a:rPr lang="ru-RU" sz="2400" b="1">
                <a:latin typeface="Arial" charset="0"/>
              </a:rPr>
              <a:t> </a:t>
            </a:r>
            <a:r>
              <a:rPr lang="ru-RU" sz="2400" b="1">
                <a:solidFill>
                  <a:srgbClr val="FF3300"/>
                </a:solidFill>
                <a:latin typeface="Arial" charset="0"/>
              </a:rPr>
              <a:t>−</a:t>
            </a:r>
            <a:r>
              <a:rPr lang="ru-RU" sz="2400">
                <a:latin typeface="Arial" charset="0"/>
              </a:rPr>
              <a:t> процесс самоизменения человека, результатом которого являются приобретенные им на основе рефлексивного метода новые знания, умения и способности.</a:t>
            </a:r>
            <a:endParaRPr lang="ru-RU" sz="2400" b="1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animBg="1"/>
      <p:bldP spid="8806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181100" y="644525"/>
            <a:ext cx="7704138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400" b="1">
                <a:solidFill>
                  <a:srgbClr val="FF3300"/>
                </a:solidFill>
                <a:latin typeface="Arial" charset="0"/>
              </a:rPr>
              <a:t>ВИДЫ УУД</a:t>
            </a:r>
            <a:endParaRPr lang="ru-RU" sz="2400">
              <a:solidFill>
                <a:srgbClr val="FF3300"/>
              </a:solidFill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323528" y="1628800"/>
            <a:ext cx="7704137" cy="76200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100" b="1">
                <a:solidFill>
                  <a:srgbClr val="FF0000"/>
                </a:solidFill>
                <a:latin typeface="Arial" charset="0"/>
              </a:rPr>
              <a:t>ЛИЧНОСТНЫЕ −</a:t>
            </a:r>
            <a:r>
              <a:rPr lang="ru-RU" sz="2100">
                <a:latin typeface="Arial" charset="0"/>
              </a:rPr>
              <a:t> обеспечивают ценностно-смысловую ориентацию учащихся </a:t>
            </a: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1187624" y="2564904"/>
            <a:ext cx="7704137" cy="76200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100" b="1" dirty="0">
                <a:solidFill>
                  <a:srgbClr val="FF0000"/>
                </a:solidFill>
                <a:latin typeface="Arial" charset="0"/>
              </a:rPr>
              <a:t>РЕГУЛЯТИВНЫЕ</a:t>
            </a:r>
            <a:r>
              <a:rPr lang="ru-RU" sz="2100" dirty="0">
                <a:solidFill>
                  <a:srgbClr val="FF0000"/>
                </a:solidFill>
              </a:rPr>
              <a:t> </a:t>
            </a:r>
            <a:r>
              <a:rPr lang="ru-RU" sz="2100" dirty="0">
                <a:solidFill>
                  <a:srgbClr val="FF0000"/>
                </a:solidFill>
                <a:latin typeface="Arial" charset="0"/>
              </a:rPr>
              <a:t>−</a:t>
            </a:r>
            <a:r>
              <a:rPr lang="ru-RU" sz="2100" dirty="0">
                <a:latin typeface="Arial" charset="0"/>
              </a:rPr>
              <a:t> обеспечивают организацию учащимся своей учебной деятельности</a:t>
            </a: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899592" y="3501008"/>
            <a:ext cx="7704137" cy="108267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100" b="1" dirty="0">
                <a:solidFill>
                  <a:srgbClr val="FF0000"/>
                </a:solidFill>
                <a:latin typeface="Arial" charset="0"/>
              </a:rPr>
              <a:t>ПОЗНАВАТЕЛЬНЫЕ</a:t>
            </a:r>
            <a:r>
              <a:rPr lang="ru-RU" sz="2100" b="1" dirty="0">
                <a:solidFill>
                  <a:srgbClr val="FF0000"/>
                </a:solidFill>
              </a:rPr>
              <a:t> </a:t>
            </a:r>
            <a:r>
              <a:rPr lang="ru-RU" sz="2100" dirty="0">
                <a:solidFill>
                  <a:srgbClr val="FF0000"/>
                </a:solidFill>
                <a:latin typeface="Arial" charset="0"/>
              </a:rPr>
              <a:t>−</a:t>
            </a:r>
            <a:r>
              <a:rPr lang="ru-RU" sz="2100" dirty="0">
                <a:latin typeface="Arial" charset="0"/>
              </a:rPr>
              <a:t> включают </a:t>
            </a:r>
            <a:r>
              <a:rPr lang="ru-RU" sz="2100" dirty="0" err="1">
                <a:latin typeface="Arial" charset="0"/>
              </a:rPr>
              <a:t>общеучебные</a:t>
            </a:r>
            <a:r>
              <a:rPr lang="ru-RU" sz="2100" dirty="0">
                <a:latin typeface="Arial" charset="0"/>
              </a:rPr>
              <a:t>, логические действия, действия постановки и решения проблем. 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395536" y="4797152"/>
            <a:ext cx="7704137" cy="17240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100" b="1">
                <a:solidFill>
                  <a:srgbClr val="FF0000"/>
                </a:solidFill>
                <a:latin typeface="Arial" charset="0"/>
              </a:rPr>
              <a:t>КОММУНИКАТИВНЫЕ −</a:t>
            </a:r>
            <a:r>
              <a:rPr lang="ru-RU" sz="2100"/>
              <a:t> </a:t>
            </a:r>
            <a:r>
              <a:rPr lang="ru-RU" sz="2100">
                <a:latin typeface="Arial" charset="0"/>
              </a:rPr>
              <a:t>обеспечивают социальную компетентность, умение участвовать в коллективном обсуждении проблем, строить продуктивное взаимодействие и сотрудничество со сверстниками и взрослыми.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nimBg="1"/>
      <p:bldP spid="89092" grpId="0" animBg="1"/>
      <p:bldP spid="89093" grpId="0" animBg="1"/>
      <p:bldP spid="890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9614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Основные понятия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1"/>
          </p:nvPr>
        </p:nvGraphicFramePr>
        <p:xfrm>
          <a:off x="611560" y="1772816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спользование Фотоальбома"/>
          <p:cNvPicPr>
            <a:picLocks noChangeAspect="1" noChangeArrowheads="1"/>
          </p:cNvPicPr>
          <p:nvPr/>
        </p:nvPicPr>
        <p:blipFill>
          <a:blip r:embed="rId2" cstate="print"/>
          <a:srcRect r="57102"/>
          <a:stretch>
            <a:fillRect/>
          </a:stretch>
        </p:blipFill>
        <p:spPr bwMode="auto">
          <a:xfrm>
            <a:off x="0" y="0"/>
            <a:ext cx="9144000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259632" y="1916832"/>
            <a:ext cx="7884368" cy="6739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Психологические истоки теории УД</a:t>
            </a:r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683568" y="2794000"/>
          <a:ext cx="78488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321030" cy="9128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Теория деятельности А.Н. Леонтьева</a:t>
            </a:r>
            <a:endParaRPr lang="ru-RU" sz="32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ru-RU" sz="3600" dirty="0" smtClean="0"/>
          </a:p>
          <a:p>
            <a:r>
              <a:rPr lang="ru-RU" sz="3600" dirty="0" smtClean="0"/>
              <a:t>Деятельность </a:t>
            </a:r>
            <a:r>
              <a:rPr lang="ru-RU" sz="3600" b="0" dirty="0" smtClean="0"/>
              <a:t>(как философско-педагогическое понятие) - творческое преобразование людьми окружающей действительности</a:t>
            </a:r>
            <a:endParaRPr lang="ru-RU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32656"/>
            <a:ext cx="7600950" cy="62547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Строение деятельности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00188" y="1524000"/>
            <a:ext cx="3725862" cy="4714875"/>
          </a:xfrm>
        </p:spPr>
        <p:txBody>
          <a:bodyPr/>
          <a:lstStyle/>
          <a:p>
            <a:r>
              <a:rPr lang="ru-RU" smtClean="0"/>
              <a:t>Потребности</a:t>
            </a:r>
          </a:p>
          <a:p>
            <a:r>
              <a:rPr lang="ru-RU" smtClean="0"/>
              <a:t>Мотивы</a:t>
            </a:r>
          </a:p>
          <a:p>
            <a:r>
              <a:rPr lang="ru-RU" smtClean="0"/>
              <a:t>Цели</a:t>
            </a:r>
          </a:p>
          <a:p>
            <a:r>
              <a:rPr lang="ru-RU" smtClean="0"/>
              <a:t>Условия и средства их достижения</a:t>
            </a:r>
          </a:p>
          <a:p>
            <a:r>
              <a:rPr lang="ru-RU" smtClean="0"/>
              <a:t>Действия</a:t>
            </a:r>
          </a:p>
          <a:p>
            <a:r>
              <a:rPr lang="ru-RU" smtClean="0"/>
              <a:t>Операции</a:t>
            </a:r>
          </a:p>
          <a:p>
            <a:endParaRPr lang="ru-RU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75275" y="1524000"/>
            <a:ext cx="3725863" cy="4714875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Задача</a:t>
            </a:r>
          </a:p>
        </p:txBody>
      </p:sp>
      <p:sp>
        <p:nvSpPr>
          <p:cNvPr id="13317" name="AutoShape 7"/>
          <p:cNvSpPr>
            <a:spLocks/>
          </p:cNvSpPr>
          <p:nvPr/>
        </p:nvSpPr>
        <p:spPr bwMode="auto">
          <a:xfrm>
            <a:off x="4716016" y="2420888"/>
            <a:ext cx="609600" cy="18288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323528" y="1484785"/>
          <a:ext cx="8568952" cy="8064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окумент" r:id="rId4" imgW="7587720" imgH="8229240" progId="Word.Document.8">
                  <p:embed/>
                </p:oleObj>
              </mc:Choice>
              <mc:Fallback>
                <p:oleObj name="Документ" r:id="rId4" imgW="7587720" imgH="822924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484785"/>
                        <a:ext cx="8568952" cy="80648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>
          <a:xfrm>
            <a:off x="1500188" y="228600"/>
            <a:ext cx="7600950" cy="9906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/>
              <a:t>Строение деятельности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Она содержит все перечисленные компоненты общего понятия деятельности</a:t>
            </a:r>
          </a:p>
          <a:p>
            <a:r>
              <a:rPr lang="ru-RU" sz="3200" dirty="0" smtClean="0"/>
              <a:t>Эти компоненты имеют специфическое предметное содержание, отличающее их от любой другой деятельности</a:t>
            </a:r>
          </a:p>
          <a:p>
            <a:r>
              <a:rPr lang="ru-RU" sz="3200" dirty="0" smtClean="0"/>
              <a:t>В учебной деятельности обязательно должно присутствовать творческое или преобразующее начало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учебной деятельности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Учебная деятельность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Особая форма активности индивида, направленная на преобразование своих способностей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293</TotalTime>
  <Words>757</Words>
  <Application>Microsoft Office PowerPoint</Application>
  <PresentationFormat>Экран (4:3)</PresentationFormat>
  <Paragraphs>108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Обычная</vt:lpstr>
      <vt:lpstr>Документ</vt:lpstr>
      <vt:lpstr>Clip</vt:lpstr>
      <vt:lpstr>Современные образовательные технологии</vt:lpstr>
      <vt:lpstr>Ключевые изменения в ФГОС</vt:lpstr>
      <vt:lpstr>Основные понятия</vt:lpstr>
      <vt:lpstr>Психологические истоки теории УД</vt:lpstr>
      <vt:lpstr>Теория деятельности А.Н. Леонтьева</vt:lpstr>
      <vt:lpstr>Строение деятельности</vt:lpstr>
      <vt:lpstr>Строение деятельности</vt:lpstr>
      <vt:lpstr>Понятие учебной деятельности</vt:lpstr>
      <vt:lpstr>Учебная деятельность</vt:lpstr>
      <vt:lpstr>Учебная деятельность</vt:lpstr>
      <vt:lpstr>Теория двух типов мышления  В.В. Давыдова</vt:lpstr>
      <vt:lpstr>Основные компоненты теоретического мышления</vt:lpstr>
      <vt:lpstr>Учебная деятельность</vt:lpstr>
      <vt:lpstr>Квазиисследовательская деятельность</vt:lpstr>
      <vt:lpstr>Учебная деятельность</vt:lpstr>
      <vt:lpstr>Презентация PowerPoint</vt:lpstr>
      <vt:lpstr>Учебная задача</vt:lpstr>
      <vt:lpstr>Учебная задача решается путем выполнения определенных действий:</vt:lpstr>
      <vt:lpstr>Учебная задача решается путем выполнения определенных действий:</vt:lpstr>
      <vt:lpstr>Этапы урока (деятельностный подход)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ЦМС</dc:creator>
  <cp:lastModifiedBy>Алена Александровна</cp:lastModifiedBy>
  <cp:revision>70</cp:revision>
  <dcterms:created xsi:type="dcterms:W3CDTF">2012-10-28T06:23:21Z</dcterms:created>
  <dcterms:modified xsi:type="dcterms:W3CDTF">2013-10-08T08:19:51Z</dcterms:modified>
</cp:coreProperties>
</file>